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0" r:id="rId3"/>
    <p:sldId id="281" r:id="rId4"/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6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652C1-6080-BC71-0A88-6E3A0ED2C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Answers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64DBB-6551-3AB0-9D33-45DF3001E3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63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9E85-F3B2-8C79-E469-A7C23986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 – Round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A1E6D-235B-1E03-15F2-8028BFD9BC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sz="3000" dirty="0"/>
              <a:t>He (</a:t>
            </a:r>
            <a:r>
              <a:rPr lang="en-GB" sz="3000" dirty="0" err="1"/>
              <a:t>Ohtani</a:t>
            </a:r>
            <a:r>
              <a:rPr lang="en-GB" sz="3000" dirty="0"/>
              <a:t> Shohei) play</a:t>
            </a:r>
            <a:r>
              <a:rPr lang="en-GB" sz="3000" u="sng" dirty="0"/>
              <a:t>s</a:t>
            </a:r>
            <a:r>
              <a:rPr lang="en-GB" sz="3000" b="1" dirty="0"/>
              <a:t> </a:t>
            </a:r>
            <a:r>
              <a:rPr lang="en-GB" sz="3000" dirty="0"/>
              <a:t>baseball.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000" dirty="0"/>
              <a:t>There are (x) student</a:t>
            </a:r>
            <a:r>
              <a:rPr lang="en-GB" sz="3000" u="sng" dirty="0"/>
              <a:t>s</a:t>
            </a:r>
            <a:r>
              <a:rPr lang="en-GB" sz="3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000" dirty="0"/>
              <a:t>(ALT) is from (place).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3000" dirty="0"/>
              <a:t>We (I) </a:t>
            </a:r>
            <a:r>
              <a:rPr lang="en-GB" sz="3000" u="sng" dirty="0"/>
              <a:t>went to</a:t>
            </a:r>
            <a:r>
              <a:rPr lang="en-GB" sz="3000" dirty="0"/>
              <a:t> (Nagasaki).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C17A8-173A-645A-9ADB-D426F1E7E9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5. I </a:t>
            </a:r>
            <a:r>
              <a:rPr lang="en-GB" sz="3000" u="sng" dirty="0"/>
              <a:t>was</a:t>
            </a:r>
            <a:r>
              <a:rPr lang="en-GB" sz="3000" dirty="0"/>
              <a:t> (play</a:t>
            </a:r>
            <a:r>
              <a:rPr lang="en-GB" sz="3000" u="sng" dirty="0"/>
              <a:t>ing</a:t>
            </a:r>
            <a:r>
              <a:rPr lang="en-GB" sz="3000" dirty="0"/>
              <a:t> tennis).</a:t>
            </a:r>
          </a:p>
          <a:p>
            <a:pPr marL="0" indent="0">
              <a:buNone/>
            </a:pPr>
            <a:r>
              <a:rPr lang="en-GB" sz="3000" dirty="0"/>
              <a:t>6. She is paint</a:t>
            </a:r>
            <a:r>
              <a:rPr lang="en-GB" sz="3000" u="sng" dirty="0"/>
              <a:t>ing</a:t>
            </a:r>
            <a:r>
              <a:rPr lang="en-GB" sz="3000" dirty="0"/>
              <a:t> (a picture).</a:t>
            </a:r>
          </a:p>
          <a:p>
            <a:pPr marL="0" indent="0">
              <a:buNone/>
            </a:pPr>
            <a:r>
              <a:rPr lang="en-GB" sz="3000" dirty="0"/>
              <a:t>7. I </a:t>
            </a:r>
            <a:r>
              <a:rPr lang="en-GB" sz="3000" u="sng" dirty="0"/>
              <a:t>am going to</a:t>
            </a:r>
            <a:r>
              <a:rPr lang="en-GB" sz="3000" dirty="0"/>
              <a:t> (play video games).</a:t>
            </a:r>
          </a:p>
          <a:p>
            <a:pPr marL="0" indent="0">
              <a:buNone/>
            </a:pPr>
            <a:r>
              <a:rPr lang="en-GB" sz="3000" dirty="0"/>
              <a:t>8. </a:t>
            </a:r>
            <a:r>
              <a:rPr lang="en-GB" sz="3000" u="sng" dirty="0"/>
              <a:t>I</a:t>
            </a:r>
            <a:r>
              <a:rPr lang="en-GB" sz="3000" dirty="0"/>
              <a:t> (eye) </a:t>
            </a:r>
            <a:r>
              <a:rPr lang="en-GB" sz="3000" u="sng" dirty="0"/>
              <a:t>can</a:t>
            </a:r>
            <a:r>
              <a:rPr lang="en-GB" sz="3000" dirty="0"/>
              <a:t> </a:t>
            </a:r>
            <a:r>
              <a:rPr lang="en-GB" sz="3000" u="sng" dirty="0"/>
              <a:t>run</a:t>
            </a:r>
            <a:r>
              <a:rPr lang="en-GB" sz="3000" dirty="0"/>
              <a:t> </a:t>
            </a:r>
            <a:r>
              <a:rPr lang="en-GB" sz="3000" u="sng" dirty="0"/>
              <a:t>fast</a:t>
            </a:r>
            <a:r>
              <a:rPr lang="en-GB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111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9E85-F3B2-8C79-E469-A7C23986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 – Round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A1E6D-235B-1E03-15F2-8028BFD9BC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3100" dirty="0"/>
              <a:t>9.</a:t>
            </a:r>
            <a:r>
              <a:rPr lang="en-GB" sz="2200" dirty="0"/>
              <a:t> </a:t>
            </a:r>
            <a:r>
              <a:rPr lang="en-GB" sz="3000" dirty="0"/>
              <a:t>Chanel </a:t>
            </a:r>
            <a:r>
              <a:rPr lang="en-GB" sz="3000" u="sng" dirty="0"/>
              <a:t>is more expensive than</a:t>
            </a:r>
            <a:r>
              <a:rPr lang="en-GB" sz="3000" dirty="0"/>
              <a:t> Uniqlo.</a:t>
            </a:r>
          </a:p>
          <a:p>
            <a:pPr marL="0" indent="0">
              <a:buNone/>
            </a:pPr>
            <a:r>
              <a:rPr lang="en-GB" sz="3000" dirty="0"/>
              <a:t>10. The </a:t>
            </a:r>
            <a:r>
              <a:rPr lang="en-GB" sz="3000" u="sng" dirty="0"/>
              <a:t>highest</a:t>
            </a:r>
            <a:r>
              <a:rPr lang="en-GB" sz="3000" dirty="0"/>
              <a:t> mountain in the world is Everest./ Everest is the </a:t>
            </a:r>
            <a:r>
              <a:rPr lang="en-GB" sz="3000" u="sng" dirty="0"/>
              <a:t>highest</a:t>
            </a:r>
            <a:r>
              <a:rPr lang="en-GB" sz="3000" dirty="0"/>
              <a:t> mountain in the world.</a:t>
            </a:r>
          </a:p>
          <a:p>
            <a:pPr marL="0" indent="0">
              <a:buNone/>
            </a:pPr>
            <a:r>
              <a:rPr lang="en-GB" sz="3000" dirty="0"/>
              <a:t>11. I </a:t>
            </a:r>
            <a:r>
              <a:rPr lang="en-GB" sz="3000" u="sng" dirty="0"/>
              <a:t>have to</a:t>
            </a:r>
            <a:r>
              <a:rPr lang="en-GB" sz="3000" dirty="0"/>
              <a:t> (clean my room).</a:t>
            </a:r>
          </a:p>
          <a:p>
            <a:pPr marL="0" indent="0">
              <a:buNone/>
            </a:pPr>
            <a:r>
              <a:rPr lang="en-GB" sz="3000" dirty="0"/>
              <a:t>12. </a:t>
            </a:r>
            <a:r>
              <a:rPr lang="en-GB" sz="3000" u="sng" dirty="0"/>
              <a:t>It’s fun</a:t>
            </a:r>
            <a:r>
              <a:rPr lang="en-GB" sz="3000" dirty="0"/>
              <a:t> </a:t>
            </a:r>
            <a:r>
              <a:rPr lang="en-GB" sz="3000" u="sng" dirty="0"/>
              <a:t>for me</a:t>
            </a:r>
            <a:r>
              <a:rPr lang="en-GB" sz="3000" dirty="0"/>
              <a:t> </a:t>
            </a:r>
            <a:r>
              <a:rPr lang="en-GB" sz="3000" u="sng" dirty="0"/>
              <a:t>to</a:t>
            </a:r>
            <a:r>
              <a:rPr lang="en-GB" sz="3000" dirty="0"/>
              <a:t> </a:t>
            </a:r>
            <a:r>
              <a:rPr lang="en-GB" sz="3000" u="sng" dirty="0"/>
              <a:t>take pictures</a:t>
            </a:r>
            <a:r>
              <a:rPr lang="en-GB" sz="3000" dirty="0"/>
              <a:t>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C17A8-173A-645A-9ADB-D426F1E7E9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dirty="0"/>
              <a:t>13. (ALT) </a:t>
            </a:r>
            <a:r>
              <a:rPr lang="en-GB" sz="3000" u="sng" dirty="0"/>
              <a:t>has lived</a:t>
            </a:r>
            <a:r>
              <a:rPr lang="en-GB" sz="3000" dirty="0"/>
              <a:t> in (place) </a:t>
            </a:r>
            <a:r>
              <a:rPr lang="en-GB" sz="3000" u="sng" dirty="0"/>
              <a:t>for</a:t>
            </a:r>
            <a:r>
              <a:rPr lang="en-GB" sz="3000" dirty="0"/>
              <a:t> (9 months).</a:t>
            </a:r>
          </a:p>
          <a:p>
            <a:pPr marL="0" indent="0">
              <a:buNone/>
            </a:pPr>
            <a:r>
              <a:rPr lang="en-GB" sz="3000" dirty="0"/>
              <a:t>14. I like </a:t>
            </a:r>
            <a:r>
              <a:rPr lang="en-GB" sz="3000" u="sng" dirty="0"/>
              <a:t>listening to</a:t>
            </a:r>
            <a:r>
              <a:rPr lang="en-GB" sz="3000" dirty="0"/>
              <a:t> (K-pop music).</a:t>
            </a:r>
          </a:p>
          <a:p>
            <a:pPr marL="0" indent="0">
              <a:buNone/>
            </a:pPr>
            <a:r>
              <a:rPr lang="en-GB" sz="3000" dirty="0"/>
              <a:t>15. </a:t>
            </a:r>
            <a:r>
              <a:rPr lang="en-GB" sz="3000" u="sng" dirty="0"/>
              <a:t>When my mother</a:t>
            </a:r>
            <a:r>
              <a:rPr lang="en-GB" sz="3000" dirty="0"/>
              <a:t> </a:t>
            </a:r>
            <a:r>
              <a:rPr lang="en-GB" sz="3000" u="sng" dirty="0"/>
              <a:t>came home,</a:t>
            </a:r>
            <a:r>
              <a:rPr lang="en-GB" sz="3000" dirty="0"/>
              <a:t> </a:t>
            </a:r>
            <a:r>
              <a:rPr lang="en-GB" sz="3000" u="sng" dirty="0"/>
              <a:t>I was</a:t>
            </a:r>
            <a:r>
              <a:rPr lang="en-GB" sz="3000" dirty="0"/>
              <a:t> </a:t>
            </a:r>
            <a:r>
              <a:rPr lang="en-GB" sz="3000" u="sng" dirty="0"/>
              <a:t>reading a book</a:t>
            </a:r>
            <a:r>
              <a:rPr lang="en-GB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01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E9E85-F3B2-8C79-E469-A7C23986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Answers – Round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A1E6D-235B-1E03-15F2-8028BFD9BC6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000" dirty="0"/>
              <a:t>16. One Piece </a:t>
            </a:r>
            <a:r>
              <a:rPr lang="en-GB" sz="3000" u="sng" dirty="0"/>
              <a:t>was not written by</a:t>
            </a:r>
            <a:r>
              <a:rPr lang="en-GB" sz="3000" dirty="0"/>
              <a:t> </a:t>
            </a:r>
            <a:r>
              <a:rPr lang="en-GB" sz="3000" dirty="0" err="1"/>
              <a:t>Soseki</a:t>
            </a:r>
            <a:r>
              <a:rPr lang="en-GB" sz="3000" dirty="0"/>
              <a:t>.</a:t>
            </a:r>
          </a:p>
          <a:p>
            <a:pPr marL="0" indent="0">
              <a:buNone/>
            </a:pPr>
            <a:r>
              <a:rPr lang="en-GB" sz="3000" dirty="0"/>
              <a:t>17. The school </a:t>
            </a:r>
            <a:r>
              <a:rPr lang="en-GB" sz="3000" u="sng" dirty="0"/>
              <a:t>is cleaned</a:t>
            </a:r>
            <a:r>
              <a:rPr lang="en-GB" sz="3000" dirty="0"/>
              <a:t> (by students) 4 times a week.</a:t>
            </a:r>
          </a:p>
          <a:p>
            <a:pPr marL="0" indent="0">
              <a:buNone/>
            </a:pPr>
            <a:r>
              <a:rPr lang="en-GB" sz="3000" dirty="0"/>
              <a:t>18. I </a:t>
            </a:r>
            <a:r>
              <a:rPr lang="en-GB" sz="3000" u="sng" dirty="0"/>
              <a:t>have been studying</a:t>
            </a:r>
            <a:r>
              <a:rPr lang="en-GB" sz="3000" dirty="0"/>
              <a:t> English (for 30 minutes)(today).</a:t>
            </a:r>
          </a:p>
          <a:p>
            <a:pPr marL="0" indent="0">
              <a:buNone/>
            </a:pPr>
            <a:endParaRPr lang="en-GB" sz="2200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5C17A8-173A-645A-9ADB-D426F1E7E99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3000" dirty="0"/>
              <a:t>19. The boy (who is) </a:t>
            </a:r>
            <a:r>
              <a:rPr lang="en-GB" sz="3000" u="sng" dirty="0"/>
              <a:t>watching TV</a:t>
            </a:r>
            <a:r>
              <a:rPr lang="en-GB" sz="3000" dirty="0"/>
              <a:t> is </a:t>
            </a:r>
            <a:r>
              <a:rPr lang="en-GB" sz="3000" dirty="0" err="1"/>
              <a:t>Nobita</a:t>
            </a:r>
            <a:r>
              <a:rPr lang="en-GB" sz="3000" dirty="0"/>
              <a:t>.</a:t>
            </a:r>
          </a:p>
          <a:p>
            <a:pPr marL="0" indent="0">
              <a:buNone/>
            </a:pPr>
            <a:r>
              <a:rPr lang="en-GB" sz="3000" dirty="0"/>
              <a:t>20. (Mona Lisa) is a famous painting </a:t>
            </a:r>
            <a:r>
              <a:rPr lang="en-GB" sz="3000" u="sng" dirty="0"/>
              <a:t>that was painted</a:t>
            </a:r>
            <a:r>
              <a:rPr lang="en-GB" sz="3000" dirty="0"/>
              <a:t> by Leonardo Da Vinci.</a:t>
            </a:r>
          </a:p>
        </p:txBody>
      </p:sp>
    </p:spTree>
    <p:extLst>
      <p:ext uri="{BB962C8B-B14F-4D97-AF65-F5344CB8AC3E}">
        <p14:creationId xmlns:p14="http://schemas.microsoft.com/office/powerpoint/2010/main" val="282034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F6EE4D0-2148-1577-794E-0F5AD364A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Good job!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23D8134D-3322-BB91-5DEE-2A07FC0B05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Good luck on your test!</a:t>
            </a:r>
          </a:p>
        </p:txBody>
      </p:sp>
    </p:spTree>
    <p:extLst>
      <p:ext uri="{BB962C8B-B14F-4D97-AF65-F5344CB8AC3E}">
        <p14:creationId xmlns:p14="http://schemas.microsoft.com/office/powerpoint/2010/main" val="2733105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251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Circuit</vt:lpstr>
      <vt:lpstr>Answers</vt:lpstr>
      <vt:lpstr>Answers – Round 1</vt:lpstr>
      <vt:lpstr>Answers – Round 2</vt:lpstr>
      <vt:lpstr>Answers – Round 3</vt:lpstr>
      <vt:lpstr>Good job!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Answers</dc:title>
  <dc:creator>Daniel Higgins</dc:creator>
  <cp:lastModifiedBy>Daniel Higgins</cp:lastModifiedBy>
  <cp:revision>9</cp:revision>
  <dcterms:created xsi:type="dcterms:W3CDTF">2024-01-17T23:48:02Z</dcterms:created>
  <dcterms:modified xsi:type="dcterms:W3CDTF">2024-02-01T01:15:18Z</dcterms:modified>
</cp:coreProperties>
</file>