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7068800" cy="9601200"/>
  <p:notesSz cx="14447838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71308"/>
            <a:ext cx="128016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42853"/>
            <a:ext cx="128016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EC60-8EFA-4EAF-BB6B-013212F205A1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BCC-C353-47D6-84C0-CD0F28C2D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34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EC60-8EFA-4EAF-BB6B-013212F205A1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BCC-C353-47D6-84C0-CD0F28C2D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40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14860" y="511175"/>
            <a:ext cx="3680460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480" y="511175"/>
            <a:ext cx="10828020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EC60-8EFA-4EAF-BB6B-013212F205A1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BCC-C353-47D6-84C0-CD0F28C2D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07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EC60-8EFA-4EAF-BB6B-013212F205A1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BCC-C353-47D6-84C0-CD0F28C2D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38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590" y="2393634"/>
            <a:ext cx="1472184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4590" y="6425249"/>
            <a:ext cx="1472184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EC60-8EFA-4EAF-BB6B-013212F205A1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BCC-C353-47D6-84C0-CD0F28C2D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18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480" y="2555875"/>
            <a:ext cx="725424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0" y="2555875"/>
            <a:ext cx="725424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EC60-8EFA-4EAF-BB6B-013212F205A1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BCC-C353-47D6-84C0-CD0F28C2D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5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511176"/>
            <a:ext cx="1472184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704" y="2353628"/>
            <a:ext cx="722090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704" y="3507105"/>
            <a:ext cx="7220902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1080" y="2353628"/>
            <a:ext cx="725646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41080" y="3507105"/>
            <a:ext cx="7256463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EC60-8EFA-4EAF-BB6B-013212F205A1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BCC-C353-47D6-84C0-CD0F28C2D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20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EC60-8EFA-4EAF-BB6B-013212F205A1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BCC-C353-47D6-84C0-CD0F28C2D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EC60-8EFA-4EAF-BB6B-013212F205A1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BCC-C353-47D6-84C0-CD0F28C2D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85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463" y="1382396"/>
            <a:ext cx="864108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EC60-8EFA-4EAF-BB6B-013212F205A1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BCC-C353-47D6-84C0-CD0F28C2D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54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56463" y="1382396"/>
            <a:ext cx="864108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EC60-8EFA-4EAF-BB6B-013212F205A1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CBCC-C353-47D6-84C0-CD0F28C2D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8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48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CEC60-8EFA-4EAF-BB6B-013212F205A1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4040" y="8898891"/>
            <a:ext cx="57607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5484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FCBCC-C353-47D6-84C0-CD0F28C2D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14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5.jpg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microsoft.com/office/2007/relationships/hdphoto" Target="../media/hdphoto1.wdp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5.jpg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microsoft.com/office/2007/relationships/hdphoto" Target="../media/hdphoto1.wdp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/>
          <p:cNvSpPr/>
          <p:nvPr/>
        </p:nvSpPr>
        <p:spPr>
          <a:xfrm>
            <a:off x="7066756" y="1041400"/>
            <a:ext cx="8191718" cy="5193593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40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185" y="2435604"/>
            <a:ext cx="1404431" cy="129977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426" y="2716100"/>
            <a:ext cx="3223951" cy="188625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9911">
                        <a14:foregroundMark x1="31355" y1="23740" x2="31355" y2="23740"/>
                        <a14:foregroundMark x1="34101" y1="22844" x2="34101" y2="22844"/>
                        <a14:foregroundMark x1="35252" y1="28555" x2="35252" y2="28555"/>
                        <a14:foregroundMark x1="32595" y1="29451" x2="32595" y2="29451"/>
                        <a14:backgroundMark x1="12223" y1="60470" x2="12223" y2="60470"/>
                        <a14:backgroundMark x1="23295" y1="51624" x2="23295" y2="51624"/>
                        <a14:backgroundMark x1="29407" y1="91377" x2="29407" y2="913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7027" y="5924646"/>
            <a:ext cx="1798326" cy="1422413"/>
          </a:xfrm>
          <a:prstGeom prst="rect">
            <a:avLst/>
          </a:prstGeom>
          <a:noFill/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8142" y="2675493"/>
            <a:ext cx="3927929" cy="133536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4904" y="662226"/>
            <a:ext cx="1736436" cy="1705972"/>
          </a:xfrm>
          <a:prstGeom prst="rect">
            <a:avLst/>
          </a:prstGeom>
        </p:spPr>
      </p:pic>
      <p:sp>
        <p:nvSpPr>
          <p:cNvPr id="13" name="フリーフォーム 12"/>
          <p:cNvSpPr/>
          <p:nvPr/>
        </p:nvSpPr>
        <p:spPr>
          <a:xfrm>
            <a:off x="455067" y="646359"/>
            <a:ext cx="16459200" cy="8692788"/>
          </a:xfrm>
          <a:custGeom>
            <a:avLst/>
            <a:gdLst>
              <a:gd name="connsiteX0" fmla="*/ 14042571 w 16459200"/>
              <a:gd name="connsiteY0" fmla="*/ 855073 h 8692788"/>
              <a:gd name="connsiteX1" fmla="*/ 12758057 w 16459200"/>
              <a:gd name="connsiteY1" fmla="*/ 659131 h 8692788"/>
              <a:gd name="connsiteX2" fmla="*/ 12518571 w 16459200"/>
              <a:gd name="connsiteY2" fmla="*/ 572045 h 8692788"/>
              <a:gd name="connsiteX3" fmla="*/ 12431485 w 16459200"/>
              <a:gd name="connsiteY3" fmla="*/ 550273 h 8692788"/>
              <a:gd name="connsiteX4" fmla="*/ 12235542 w 16459200"/>
              <a:gd name="connsiteY4" fmla="*/ 506731 h 8692788"/>
              <a:gd name="connsiteX5" fmla="*/ 12039600 w 16459200"/>
              <a:gd name="connsiteY5" fmla="*/ 463188 h 8692788"/>
              <a:gd name="connsiteX6" fmla="*/ 11865428 w 16459200"/>
              <a:gd name="connsiteY6" fmla="*/ 419645 h 8692788"/>
              <a:gd name="connsiteX7" fmla="*/ 11604171 w 16459200"/>
              <a:gd name="connsiteY7" fmla="*/ 397873 h 8692788"/>
              <a:gd name="connsiteX8" fmla="*/ 11321142 w 16459200"/>
              <a:gd name="connsiteY8" fmla="*/ 354331 h 8692788"/>
              <a:gd name="connsiteX9" fmla="*/ 10254342 w 16459200"/>
              <a:gd name="connsiteY9" fmla="*/ 332559 h 8692788"/>
              <a:gd name="connsiteX10" fmla="*/ 9557657 w 16459200"/>
              <a:gd name="connsiteY10" fmla="*/ 310788 h 8692788"/>
              <a:gd name="connsiteX11" fmla="*/ 9296400 w 16459200"/>
              <a:gd name="connsiteY11" fmla="*/ 267245 h 8692788"/>
              <a:gd name="connsiteX12" fmla="*/ 9187542 w 16459200"/>
              <a:gd name="connsiteY12" fmla="*/ 245473 h 8692788"/>
              <a:gd name="connsiteX13" fmla="*/ 8926285 w 16459200"/>
              <a:gd name="connsiteY13" fmla="*/ 223702 h 8692788"/>
              <a:gd name="connsiteX14" fmla="*/ 8795657 w 16459200"/>
              <a:gd name="connsiteY14" fmla="*/ 201931 h 8692788"/>
              <a:gd name="connsiteX15" fmla="*/ 8708571 w 16459200"/>
              <a:gd name="connsiteY15" fmla="*/ 180159 h 8692788"/>
              <a:gd name="connsiteX16" fmla="*/ 8294914 w 16459200"/>
              <a:gd name="connsiteY16" fmla="*/ 114845 h 8692788"/>
              <a:gd name="connsiteX17" fmla="*/ 8186057 w 16459200"/>
              <a:gd name="connsiteY17" fmla="*/ 93073 h 8692788"/>
              <a:gd name="connsiteX18" fmla="*/ 7794171 w 16459200"/>
              <a:gd name="connsiteY18" fmla="*/ 71302 h 8692788"/>
              <a:gd name="connsiteX19" fmla="*/ 7598228 w 16459200"/>
              <a:gd name="connsiteY19" fmla="*/ 27759 h 8692788"/>
              <a:gd name="connsiteX20" fmla="*/ 5116285 w 16459200"/>
              <a:gd name="connsiteY20" fmla="*/ 71302 h 8692788"/>
              <a:gd name="connsiteX21" fmla="*/ 5029200 w 16459200"/>
              <a:gd name="connsiteY21" fmla="*/ 93073 h 8692788"/>
              <a:gd name="connsiteX22" fmla="*/ 4680857 w 16459200"/>
              <a:gd name="connsiteY22" fmla="*/ 136616 h 8692788"/>
              <a:gd name="connsiteX23" fmla="*/ 4506685 w 16459200"/>
              <a:gd name="connsiteY23" fmla="*/ 180159 h 8692788"/>
              <a:gd name="connsiteX24" fmla="*/ 4005942 w 16459200"/>
              <a:gd name="connsiteY24" fmla="*/ 223702 h 8692788"/>
              <a:gd name="connsiteX25" fmla="*/ 3853542 w 16459200"/>
              <a:gd name="connsiteY25" fmla="*/ 267245 h 8692788"/>
              <a:gd name="connsiteX26" fmla="*/ 3744685 w 16459200"/>
              <a:gd name="connsiteY26" fmla="*/ 310788 h 8692788"/>
              <a:gd name="connsiteX27" fmla="*/ 3635828 w 16459200"/>
              <a:gd name="connsiteY27" fmla="*/ 332559 h 8692788"/>
              <a:gd name="connsiteX28" fmla="*/ 3505200 w 16459200"/>
              <a:gd name="connsiteY28" fmla="*/ 376102 h 8692788"/>
              <a:gd name="connsiteX29" fmla="*/ 3439885 w 16459200"/>
              <a:gd name="connsiteY29" fmla="*/ 397873 h 8692788"/>
              <a:gd name="connsiteX30" fmla="*/ 3374571 w 16459200"/>
              <a:gd name="connsiteY30" fmla="*/ 419645 h 8692788"/>
              <a:gd name="connsiteX31" fmla="*/ 3091542 w 16459200"/>
              <a:gd name="connsiteY31" fmla="*/ 441416 h 8692788"/>
              <a:gd name="connsiteX32" fmla="*/ 2743200 w 16459200"/>
              <a:gd name="connsiteY32" fmla="*/ 506731 h 8692788"/>
              <a:gd name="connsiteX33" fmla="*/ 2329542 w 16459200"/>
              <a:gd name="connsiteY33" fmla="*/ 550273 h 8692788"/>
              <a:gd name="connsiteX34" fmla="*/ 2220685 w 16459200"/>
              <a:gd name="connsiteY34" fmla="*/ 572045 h 8692788"/>
              <a:gd name="connsiteX35" fmla="*/ 2090057 w 16459200"/>
              <a:gd name="connsiteY35" fmla="*/ 593816 h 8692788"/>
              <a:gd name="connsiteX36" fmla="*/ 1959428 w 16459200"/>
              <a:gd name="connsiteY36" fmla="*/ 637359 h 8692788"/>
              <a:gd name="connsiteX37" fmla="*/ 1894114 w 16459200"/>
              <a:gd name="connsiteY37" fmla="*/ 680902 h 8692788"/>
              <a:gd name="connsiteX38" fmla="*/ 1828800 w 16459200"/>
              <a:gd name="connsiteY38" fmla="*/ 702673 h 8692788"/>
              <a:gd name="connsiteX39" fmla="*/ 1741714 w 16459200"/>
              <a:gd name="connsiteY39" fmla="*/ 746216 h 8692788"/>
              <a:gd name="connsiteX40" fmla="*/ 1676400 w 16459200"/>
              <a:gd name="connsiteY40" fmla="*/ 789759 h 8692788"/>
              <a:gd name="connsiteX41" fmla="*/ 1611085 w 16459200"/>
              <a:gd name="connsiteY41" fmla="*/ 811531 h 8692788"/>
              <a:gd name="connsiteX42" fmla="*/ 1545771 w 16459200"/>
              <a:gd name="connsiteY42" fmla="*/ 855073 h 8692788"/>
              <a:gd name="connsiteX43" fmla="*/ 1415142 w 16459200"/>
              <a:gd name="connsiteY43" fmla="*/ 898616 h 8692788"/>
              <a:gd name="connsiteX44" fmla="*/ 1349828 w 16459200"/>
              <a:gd name="connsiteY44" fmla="*/ 942159 h 8692788"/>
              <a:gd name="connsiteX45" fmla="*/ 1284514 w 16459200"/>
              <a:gd name="connsiteY45" fmla="*/ 963931 h 8692788"/>
              <a:gd name="connsiteX46" fmla="*/ 1153885 w 16459200"/>
              <a:gd name="connsiteY46" fmla="*/ 1051016 h 8692788"/>
              <a:gd name="connsiteX47" fmla="*/ 1088571 w 16459200"/>
              <a:gd name="connsiteY47" fmla="*/ 1094559 h 8692788"/>
              <a:gd name="connsiteX48" fmla="*/ 936171 w 16459200"/>
              <a:gd name="connsiteY48" fmla="*/ 1225188 h 8692788"/>
              <a:gd name="connsiteX49" fmla="*/ 870857 w 16459200"/>
              <a:gd name="connsiteY49" fmla="*/ 1246959 h 8692788"/>
              <a:gd name="connsiteX50" fmla="*/ 827314 w 16459200"/>
              <a:gd name="connsiteY50" fmla="*/ 1312273 h 8692788"/>
              <a:gd name="connsiteX51" fmla="*/ 762000 w 16459200"/>
              <a:gd name="connsiteY51" fmla="*/ 1355816 h 8692788"/>
              <a:gd name="connsiteX52" fmla="*/ 609600 w 16459200"/>
              <a:gd name="connsiteY52" fmla="*/ 1486445 h 8692788"/>
              <a:gd name="connsiteX53" fmla="*/ 544285 w 16459200"/>
              <a:gd name="connsiteY53" fmla="*/ 1573531 h 8692788"/>
              <a:gd name="connsiteX54" fmla="*/ 457200 w 16459200"/>
              <a:gd name="connsiteY54" fmla="*/ 1704159 h 8692788"/>
              <a:gd name="connsiteX55" fmla="*/ 348342 w 16459200"/>
              <a:gd name="connsiteY55" fmla="*/ 1856559 h 8692788"/>
              <a:gd name="connsiteX56" fmla="*/ 304800 w 16459200"/>
              <a:gd name="connsiteY56" fmla="*/ 2008959 h 8692788"/>
              <a:gd name="connsiteX57" fmla="*/ 283028 w 16459200"/>
              <a:gd name="connsiteY57" fmla="*/ 2074273 h 8692788"/>
              <a:gd name="connsiteX58" fmla="*/ 326571 w 16459200"/>
              <a:gd name="connsiteY58" fmla="*/ 2553245 h 8692788"/>
              <a:gd name="connsiteX59" fmla="*/ 413657 w 16459200"/>
              <a:gd name="connsiteY59" fmla="*/ 2618559 h 8692788"/>
              <a:gd name="connsiteX60" fmla="*/ 653142 w 16459200"/>
              <a:gd name="connsiteY60" fmla="*/ 2727416 h 8692788"/>
              <a:gd name="connsiteX61" fmla="*/ 914400 w 16459200"/>
              <a:gd name="connsiteY61" fmla="*/ 2836273 h 8692788"/>
              <a:gd name="connsiteX62" fmla="*/ 1088571 w 16459200"/>
              <a:gd name="connsiteY62" fmla="*/ 2945131 h 8692788"/>
              <a:gd name="connsiteX63" fmla="*/ 1153885 w 16459200"/>
              <a:gd name="connsiteY63" fmla="*/ 2988673 h 8692788"/>
              <a:gd name="connsiteX64" fmla="*/ 1436914 w 16459200"/>
              <a:gd name="connsiteY64" fmla="*/ 3053988 h 8692788"/>
              <a:gd name="connsiteX65" fmla="*/ 1654628 w 16459200"/>
              <a:gd name="connsiteY65" fmla="*/ 3097531 h 8692788"/>
              <a:gd name="connsiteX66" fmla="*/ 2155371 w 16459200"/>
              <a:gd name="connsiteY66" fmla="*/ 3119302 h 8692788"/>
              <a:gd name="connsiteX67" fmla="*/ 2307771 w 16459200"/>
              <a:gd name="connsiteY67" fmla="*/ 3162845 h 8692788"/>
              <a:gd name="connsiteX68" fmla="*/ 2481942 w 16459200"/>
              <a:gd name="connsiteY68" fmla="*/ 3184616 h 8692788"/>
              <a:gd name="connsiteX69" fmla="*/ 2634342 w 16459200"/>
              <a:gd name="connsiteY69" fmla="*/ 3206388 h 8692788"/>
              <a:gd name="connsiteX70" fmla="*/ 3614057 w 16459200"/>
              <a:gd name="connsiteY70" fmla="*/ 3184616 h 8692788"/>
              <a:gd name="connsiteX71" fmla="*/ 3679371 w 16459200"/>
              <a:gd name="connsiteY71" fmla="*/ 3141073 h 8692788"/>
              <a:gd name="connsiteX72" fmla="*/ 3810000 w 16459200"/>
              <a:gd name="connsiteY72" fmla="*/ 3032216 h 8692788"/>
              <a:gd name="connsiteX73" fmla="*/ 3962400 w 16459200"/>
              <a:gd name="connsiteY73" fmla="*/ 2770959 h 8692788"/>
              <a:gd name="connsiteX74" fmla="*/ 3984171 w 16459200"/>
              <a:gd name="connsiteY74" fmla="*/ 2705645 h 8692788"/>
              <a:gd name="connsiteX75" fmla="*/ 4049485 w 16459200"/>
              <a:gd name="connsiteY75" fmla="*/ 2640331 h 8692788"/>
              <a:gd name="connsiteX76" fmla="*/ 4114800 w 16459200"/>
              <a:gd name="connsiteY76" fmla="*/ 2357302 h 8692788"/>
              <a:gd name="connsiteX77" fmla="*/ 4093028 w 16459200"/>
              <a:gd name="connsiteY77" fmla="*/ 1965416 h 8692788"/>
              <a:gd name="connsiteX78" fmla="*/ 3984171 w 16459200"/>
              <a:gd name="connsiteY78" fmla="*/ 1921873 h 8692788"/>
              <a:gd name="connsiteX79" fmla="*/ 3853542 w 16459200"/>
              <a:gd name="connsiteY79" fmla="*/ 1878331 h 8692788"/>
              <a:gd name="connsiteX80" fmla="*/ 3788228 w 16459200"/>
              <a:gd name="connsiteY80" fmla="*/ 1856559 h 8692788"/>
              <a:gd name="connsiteX81" fmla="*/ 3614057 w 16459200"/>
              <a:gd name="connsiteY81" fmla="*/ 1813016 h 8692788"/>
              <a:gd name="connsiteX82" fmla="*/ 3396342 w 16459200"/>
              <a:gd name="connsiteY82" fmla="*/ 1747702 h 8692788"/>
              <a:gd name="connsiteX83" fmla="*/ 3243942 w 16459200"/>
              <a:gd name="connsiteY83" fmla="*/ 1725931 h 8692788"/>
              <a:gd name="connsiteX84" fmla="*/ 3113314 w 16459200"/>
              <a:gd name="connsiteY84" fmla="*/ 1704159 h 8692788"/>
              <a:gd name="connsiteX85" fmla="*/ 2460171 w 16459200"/>
              <a:gd name="connsiteY85" fmla="*/ 1725931 h 8692788"/>
              <a:gd name="connsiteX86" fmla="*/ 2394857 w 16459200"/>
              <a:gd name="connsiteY86" fmla="*/ 1769473 h 8692788"/>
              <a:gd name="connsiteX87" fmla="*/ 2307771 w 16459200"/>
              <a:gd name="connsiteY87" fmla="*/ 1791245 h 8692788"/>
              <a:gd name="connsiteX88" fmla="*/ 2177142 w 16459200"/>
              <a:gd name="connsiteY88" fmla="*/ 1856559 h 8692788"/>
              <a:gd name="connsiteX89" fmla="*/ 2002971 w 16459200"/>
              <a:gd name="connsiteY89" fmla="*/ 1943645 h 8692788"/>
              <a:gd name="connsiteX90" fmla="*/ 1850571 w 16459200"/>
              <a:gd name="connsiteY90" fmla="*/ 1987188 h 8692788"/>
              <a:gd name="connsiteX91" fmla="*/ 1785257 w 16459200"/>
              <a:gd name="connsiteY91" fmla="*/ 2052502 h 8692788"/>
              <a:gd name="connsiteX92" fmla="*/ 1589314 w 16459200"/>
              <a:gd name="connsiteY92" fmla="*/ 2117816 h 8692788"/>
              <a:gd name="connsiteX93" fmla="*/ 1436914 w 16459200"/>
              <a:gd name="connsiteY93" fmla="*/ 2226673 h 8692788"/>
              <a:gd name="connsiteX94" fmla="*/ 1306285 w 16459200"/>
              <a:gd name="connsiteY94" fmla="*/ 2357302 h 8692788"/>
              <a:gd name="connsiteX95" fmla="*/ 1240971 w 16459200"/>
              <a:gd name="connsiteY95" fmla="*/ 2400845 h 8692788"/>
              <a:gd name="connsiteX96" fmla="*/ 1110342 w 16459200"/>
              <a:gd name="connsiteY96" fmla="*/ 2531473 h 8692788"/>
              <a:gd name="connsiteX97" fmla="*/ 1045028 w 16459200"/>
              <a:gd name="connsiteY97" fmla="*/ 2618559 h 8692788"/>
              <a:gd name="connsiteX98" fmla="*/ 979714 w 16459200"/>
              <a:gd name="connsiteY98" fmla="*/ 2662102 h 8692788"/>
              <a:gd name="connsiteX99" fmla="*/ 914400 w 16459200"/>
              <a:gd name="connsiteY99" fmla="*/ 2792731 h 8692788"/>
              <a:gd name="connsiteX100" fmla="*/ 849085 w 16459200"/>
              <a:gd name="connsiteY100" fmla="*/ 2858045 h 8692788"/>
              <a:gd name="connsiteX101" fmla="*/ 783771 w 16459200"/>
              <a:gd name="connsiteY101" fmla="*/ 2945131 h 8692788"/>
              <a:gd name="connsiteX102" fmla="*/ 740228 w 16459200"/>
              <a:gd name="connsiteY102" fmla="*/ 3010445 h 8692788"/>
              <a:gd name="connsiteX103" fmla="*/ 587828 w 16459200"/>
              <a:gd name="connsiteY103" fmla="*/ 3162845 h 8692788"/>
              <a:gd name="connsiteX104" fmla="*/ 522514 w 16459200"/>
              <a:gd name="connsiteY104" fmla="*/ 3293473 h 8692788"/>
              <a:gd name="connsiteX105" fmla="*/ 457200 w 16459200"/>
              <a:gd name="connsiteY105" fmla="*/ 3337016 h 8692788"/>
              <a:gd name="connsiteX106" fmla="*/ 435428 w 16459200"/>
              <a:gd name="connsiteY106" fmla="*/ 3402331 h 8692788"/>
              <a:gd name="connsiteX107" fmla="*/ 370114 w 16459200"/>
              <a:gd name="connsiteY107" fmla="*/ 3467645 h 8692788"/>
              <a:gd name="connsiteX108" fmla="*/ 326571 w 16459200"/>
              <a:gd name="connsiteY108" fmla="*/ 3532959 h 8692788"/>
              <a:gd name="connsiteX109" fmla="*/ 217714 w 16459200"/>
              <a:gd name="connsiteY109" fmla="*/ 3663588 h 8692788"/>
              <a:gd name="connsiteX110" fmla="*/ 195942 w 16459200"/>
              <a:gd name="connsiteY110" fmla="*/ 3728902 h 8692788"/>
              <a:gd name="connsiteX111" fmla="*/ 152400 w 16459200"/>
              <a:gd name="connsiteY111" fmla="*/ 3881302 h 8692788"/>
              <a:gd name="connsiteX112" fmla="*/ 130628 w 16459200"/>
              <a:gd name="connsiteY112" fmla="*/ 3968388 h 8692788"/>
              <a:gd name="connsiteX113" fmla="*/ 108857 w 16459200"/>
              <a:gd name="connsiteY113" fmla="*/ 4033702 h 8692788"/>
              <a:gd name="connsiteX114" fmla="*/ 21771 w 16459200"/>
              <a:gd name="connsiteY114" fmla="*/ 4207873 h 8692788"/>
              <a:gd name="connsiteX115" fmla="*/ 0 w 16459200"/>
              <a:gd name="connsiteY115" fmla="*/ 4273188 h 8692788"/>
              <a:gd name="connsiteX116" fmla="*/ 65314 w 16459200"/>
              <a:gd name="connsiteY116" fmla="*/ 4969873 h 8692788"/>
              <a:gd name="connsiteX117" fmla="*/ 108857 w 16459200"/>
              <a:gd name="connsiteY117" fmla="*/ 5144045 h 8692788"/>
              <a:gd name="connsiteX118" fmla="*/ 130628 w 16459200"/>
              <a:gd name="connsiteY118" fmla="*/ 5231131 h 8692788"/>
              <a:gd name="connsiteX119" fmla="*/ 174171 w 16459200"/>
              <a:gd name="connsiteY119" fmla="*/ 5318216 h 8692788"/>
              <a:gd name="connsiteX120" fmla="*/ 195942 w 16459200"/>
              <a:gd name="connsiteY120" fmla="*/ 5405302 h 8692788"/>
              <a:gd name="connsiteX121" fmla="*/ 261257 w 16459200"/>
              <a:gd name="connsiteY121" fmla="*/ 5601245 h 8692788"/>
              <a:gd name="connsiteX122" fmla="*/ 348342 w 16459200"/>
              <a:gd name="connsiteY122" fmla="*/ 5884273 h 8692788"/>
              <a:gd name="connsiteX123" fmla="*/ 370114 w 16459200"/>
              <a:gd name="connsiteY123" fmla="*/ 5949588 h 8692788"/>
              <a:gd name="connsiteX124" fmla="*/ 457200 w 16459200"/>
              <a:gd name="connsiteY124" fmla="*/ 6101988 h 8692788"/>
              <a:gd name="connsiteX125" fmla="*/ 500742 w 16459200"/>
              <a:gd name="connsiteY125" fmla="*/ 6189073 h 8692788"/>
              <a:gd name="connsiteX126" fmla="*/ 587828 w 16459200"/>
              <a:gd name="connsiteY126" fmla="*/ 6276159 h 8692788"/>
              <a:gd name="connsiteX127" fmla="*/ 653142 w 16459200"/>
              <a:gd name="connsiteY127" fmla="*/ 6363245 h 8692788"/>
              <a:gd name="connsiteX128" fmla="*/ 718457 w 16459200"/>
              <a:gd name="connsiteY128" fmla="*/ 6428559 h 8692788"/>
              <a:gd name="connsiteX129" fmla="*/ 762000 w 16459200"/>
              <a:gd name="connsiteY129" fmla="*/ 6493873 h 8692788"/>
              <a:gd name="connsiteX130" fmla="*/ 892628 w 16459200"/>
              <a:gd name="connsiteY130" fmla="*/ 6624502 h 8692788"/>
              <a:gd name="connsiteX131" fmla="*/ 1045028 w 16459200"/>
              <a:gd name="connsiteY131" fmla="*/ 6798673 h 8692788"/>
              <a:gd name="connsiteX132" fmla="*/ 1219200 w 16459200"/>
              <a:gd name="connsiteY132" fmla="*/ 6972845 h 8692788"/>
              <a:gd name="connsiteX133" fmla="*/ 1328057 w 16459200"/>
              <a:gd name="connsiteY133" fmla="*/ 7016388 h 8692788"/>
              <a:gd name="connsiteX134" fmla="*/ 1436914 w 16459200"/>
              <a:gd name="connsiteY134" fmla="*/ 7103473 h 8692788"/>
              <a:gd name="connsiteX135" fmla="*/ 1545771 w 16459200"/>
              <a:gd name="connsiteY135" fmla="*/ 7168788 h 8692788"/>
              <a:gd name="connsiteX136" fmla="*/ 1654628 w 16459200"/>
              <a:gd name="connsiteY136" fmla="*/ 7277645 h 8692788"/>
              <a:gd name="connsiteX137" fmla="*/ 1719942 w 16459200"/>
              <a:gd name="connsiteY137" fmla="*/ 7342959 h 8692788"/>
              <a:gd name="connsiteX138" fmla="*/ 1894114 w 16459200"/>
              <a:gd name="connsiteY138" fmla="*/ 7408273 h 8692788"/>
              <a:gd name="connsiteX139" fmla="*/ 1959428 w 16459200"/>
              <a:gd name="connsiteY139" fmla="*/ 7451816 h 8692788"/>
              <a:gd name="connsiteX140" fmla="*/ 2024742 w 16459200"/>
              <a:gd name="connsiteY140" fmla="*/ 7473588 h 8692788"/>
              <a:gd name="connsiteX141" fmla="*/ 2133600 w 16459200"/>
              <a:gd name="connsiteY141" fmla="*/ 7517131 h 8692788"/>
              <a:gd name="connsiteX142" fmla="*/ 2264228 w 16459200"/>
              <a:gd name="connsiteY142" fmla="*/ 7560673 h 8692788"/>
              <a:gd name="connsiteX143" fmla="*/ 2329542 w 16459200"/>
              <a:gd name="connsiteY143" fmla="*/ 7582445 h 8692788"/>
              <a:gd name="connsiteX144" fmla="*/ 2394857 w 16459200"/>
              <a:gd name="connsiteY144" fmla="*/ 7625988 h 8692788"/>
              <a:gd name="connsiteX145" fmla="*/ 2547257 w 16459200"/>
              <a:gd name="connsiteY145" fmla="*/ 7647759 h 8692788"/>
              <a:gd name="connsiteX146" fmla="*/ 2721428 w 16459200"/>
              <a:gd name="connsiteY146" fmla="*/ 7691302 h 8692788"/>
              <a:gd name="connsiteX147" fmla="*/ 2917371 w 16459200"/>
              <a:gd name="connsiteY147" fmla="*/ 7756616 h 8692788"/>
              <a:gd name="connsiteX148" fmla="*/ 3004457 w 16459200"/>
              <a:gd name="connsiteY148" fmla="*/ 7778388 h 8692788"/>
              <a:gd name="connsiteX149" fmla="*/ 3069771 w 16459200"/>
              <a:gd name="connsiteY149" fmla="*/ 7800159 h 8692788"/>
              <a:gd name="connsiteX150" fmla="*/ 3243942 w 16459200"/>
              <a:gd name="connsiteY150" fmla="*/ 7843702 h 8692788"/>
              <a:gd name="connsiteX151" fmla="*/ 3483428 w 16459200"/>
              <a:gd name="connsiteY151" fmla="*/ 7887245 h 8692788"/>
              <a:gd name="connsiteX152" fmla="*/ 3744685 w 16459200"/>
              <a:gd name="connsiteY152" fmla="*/ 7930788 h 8692788"/>
              <a:gd name="connsiteX153" fmla="*/ 5029200 w 16459200"/>
              <a:gd name="connsiteY153" fmla="*/ 7952559 h 8692788"/>
              <a:gd name="connsiteX154" fmla="*/ 6052457 w 16459200"/>
              <a:gd name="connsiteY154" fmla="*/ 7952559 h 8692788"/>
              <a:gd name="connsiteX155" fmla="*/ 6226628 w 16459200"/>
              <a:gd name="connsiteY155" fmla="*/ 7909016 h 8692788"/>
              <a:gd name="connsiteX156" fmla="*/ 6357257 w 16459200"/>
              <a:gd name="connsiteY156" fmla="*/ 7800159 h 8692788"/>
              <a:gd name="connsiteX157" fmla="*/ 6487885 w 16459200"/>
              <a:gd name="connsiteY157" fmla="*/ 7734845 h 8692788"/>
              <a:gd name="connsiteX158" fmla="*/ 6531428 w 16459200"/>
              <a:gd name="connsiteY158" fmla="*/ 7647759 h 8692788"/>
              <a:gd name="connsiteX159" fmla="*/ 6596742 w 16459200"/>
              <a:gd name="connsiteY159" fmla="*/ 7604216 h 8692788"/>
              <a:gd name="connsiteX160" fmla="*/ 6749142 w 16459200"/>
              <a:gd name="connsiteY160" fmla="*/ 7473588 h 8692788"/>
              <a:gd name="connsiteX161" fmla="*/ 6792685 w 16459200"/>
              <a:gd name="connsiteY161" fmla="*/ 7408273 h 8692788"/>
              <a:gd name="connsiteX162" fmla="*/ 6858000 w 16459200"/>
              <a:gd name="connsiteY162" fmla="*/ 7342959 h 8692788"/>
              <a:gd name="connsiteX163" fmla="*/ 7010400 w 16459200"/>
              <a:gd name="connsiteY163" fmla="*/ 7168788 h 8692788"/>
              <a:gd name="connsiteX164" fmla="*/ 7097485 w 16459200"/>
              <a:gd name="connsiteY164" fmla="*/ 7125245 h 8692788"/>
              <a:gd name="connsiteX165" fmla="*/ 7141028 w 16459200"/>
              <a:gd name="connsiteY165" fmla="*/ 7059931 h 8692788"/>
              <a:gd name="connsiteX166" fmla="*/ 7206342 w 16459200"/>
              <a:gd name="connsiteY166" fmla="*/ 7016388 h 8692788"/>
              <a:gd name="connsiteX167" fmla="*/ 7271657 w 16459200"/>
              <a:gd name="connsiteY167" fmla="*/ 6951073 h 8692788"/>
              <a:gd name="connsiteX168" fmla="*/ 7336971 w 16459200"/>
              <a:gd name="connsiteY168" fmla="*/ 6907531 h 8692788"/>
              <a:gd name="connsiteX169" fmla="*/ 7402285 w 16459200"/>
              <a:gd name="connsiteY169" fmla="*/ 6842216 h 8692788"/>
              <a:gd name="connsiteX170" fmla="*/ 7489371 w 16459200"/>
              <a:gd name="connsiteY170" fmla="*/ 6776902 h 8692788"/>
              <a:gd name="connsiteX171" fmla="*/ 7554685 w 16459200"/>
              <a:gd name="connsiteY171" fmla="*/ 6733359 h 8692788"/>
              <a:gd name="connsiteX172" fmla="*/ 7685314 w 16459200"/>
              <a:gd name="connsiteY172" fmla="*/ 6624502 h 8692788"/>
              <a:gd name="connsiteX173" fmla="*/ 7837714 w 16459200"/>
              <a:gd name="connsiteY173" fmla="*/ 6559188 h 8692788"/>
              <a:gd name="connsiteX174" fmla="*/ 7924800 w 16459200"/>
              <a:gd name="connsiteY174" fmla="*/ 6537416 h 8692788"/>
              <a:gd name="connsiteX175" fmla="*/ 7990114 w 16459200"/>
              <a:gd name="connsiteY175" fmla="*/ 6515645 h 8692788"/>
              <a:gd name="connsiteX176" fmla="*/ 8360228 w 16459200"/>
              <a:gd name="connsiteY176" fmla="*/ 6428559 h 8692788"/>
              <a:gd name="connsiteX177" fmla="*/ 9144000 w 16459200"/>
              <a:gd name="connsiteY177" fmla="*/ 6450331 h 8692788"/>
              <a:gd name="connsiteX178" fmla="*/ 9274628 w 16459200"/>
              <a:gd name="connsiteY178" fmla="*/ 6580959 h 8692788"/>
              <a:gd name="connsiteX179" fmla="*/ 9339942 w 16459200"/>
              <a:gd name="connsiteY179" fmla="*/ 6624502 h 8692788"/>
              <a:gd name="connsiteX180" fmla="*/ 9405257 w 16459200"/>
              <a:gd name="connsiteY180" fmla="*/ 6689816 h 8692788"/>
              <a:gd name="connsiteX181" fmla="*/ 9492342 w 16459200"/>
              <a:gd name="connsiteY181" fmla="*/ 6755131 h 8692788"/>
              <a:gd name="connsiteX182" fmla="*/ 9557657 w 16459200"/>
              <a:gd name="connsiteY182" fmla="*/ 6820445 h 8692788"/>
              <a:gd name="connsiteX183" fmla="*/ 9644742 w 16459200"/>
              <a:gd name="connsiteY183" fmla="*/ 6885759 h 8692788"/>
              <a:gd name="connsiteX184" fmla="*/ 9688285 w 16459200"/>
              <a:gd name="connsiteY184" fmla="*/ 6951073 h 8692788"/>
              <a:gd name="connsiteX185" fmla="*/ 9818914 w 16459200"/>
              <a:gd name="connsiteY185" fmla="*/ 7081702 h 8692788"/>
              <a:gd name="connsiteX186" fmla="*/ 9906000 w 16459200"/>
              <a:gd name="connsiteY186" fmla="*/ 7234102 h 8692788"/>
              <a:gd name="connsiteX187" fmla="*/ 9993085 w 16459200"/>
              <a:gd name="connsiteY187" fmla="*/ 7364731 h 8692788"/>
              <a:gd name="connsiteX188" fmla="*/ 10014857 w 16459200"/>
              <a:gd name="connsiteY188" fmla="*/ 7430045 h 8692788"/>
              <a:gd name="connsiteX189" fmla="*/ 10145485 w 16459200"/>
              <a:gd name="connsiteY189" fmla="*/ 7582445 h 8692788"/>
              <a:gd name="connsiteX190" fmla="*/ 10254342 w 16459200"/>
              <a:gd name="connsiteY190" fmla="*/ 7756616 h 8692788"/>
              <a:gd name="connsiteX191" fmla="*/ 10319657 w 16459200"/>
              <a:gd name="connsiteY191" fmla="*/ 7887245 h 8692788"/>
              <a:gd name="connsiteX192" fmla="*/ 10428514 w 16459200"/>
              <a:gd name="connsiteY192" fmla="*/ 8083188 h 8692788"/>
              <a:gd name="connsiteX193" fmla="*/ 10537371 w 16459200"/>
              <a:gd name="connsiteY193" fmla="*/ 8235588 h 8692788"/>
              <a:gd name="connsiteX194" fmla="*/ 10668000 w 16459200"/>
              <a:gd name="connsiteY194" fmla="*/ 8366216 h 8692788"/>
              <a:gd name="connsiteX195" fmla="*/ 10733314 w 16459200"/>
              <a:gd name="connsiteY195" fmla="*/ 8453302 h 8692788"/>
              <a:gd name="connsiteX196" fmla="*/ 10929257 w 16459200"/>
              <a:gd name="connsiteY196" fmla="*/ 8518616 h 8692788"/>
              <a:gd name="connsiteX197" fmla="*/ 11038114 w 16459200"/>
              <a:gd name="connsiteY197" fmla="*/ 8562159 h 8692788"/>
              <a:gd name="connsiteX198" fmla="*/ 11125200 w 16459200"/>
              <a:gd name="connsiteY198" fmla="*/ 8605702 h 8692788"/>
              <a:gd name="connsiteX199" fmla="*/ 11277600 w 16459200"/>
              <a:gd name="connsiteY199" fmla="*/ 8627473 h 8692788"/>
              <a:gd name="connsiteX200" fmla="*/ 11342914 w 16459200"/>
              <a:gd name="connsiteY200" fmla="*/ 8649245 h 8692788"/>
              <a:gd name="connsiteX201" fmla="*/ 11647714 w 16459200"/>
              <a:gd name="connsiteY201" fmla="*/ 8692788 h 8692788"/>
              <a:gd name="connsiteX202" fmla="*/ 12257314 w 16459200"/>
              <a:gd name="connsiteY202" fmla="*/ 8671016 h 8692788"/>
              <a:gd name="connsiteX203" fmla="*/ 12322628 w 16459200"/>
              <a:gd name="connsiteY203" fmla="*/ 8627473 h 8692788"/>
              <a:gd name="connsiteX204" fmla="*/ 12496800 w 16459200"/>
              <a:gd name="connsiteY204" fmla="*/ 8583931 h 8692788"/>
              <a:gd name="connsiteX205" fmla="*/ 12562114 w 16459200"/>
              <a:gd name="connsiteY205" fmla="*/ 8540388 h 8692788"/>
              <a:gd name="connsiteX206" fmla="*/ 12692742 w 16459200"/>
              <a:gd name="connsiteY206" fmla="*/ 8475073 h 8692788"/>
              <a:gd name="connsiteX207" fmla="*/ 12910457 w 16459200"/>
              <a:gd name="connsiteY207" fmla="*/ 8279131 h 8692788"/>
              <a:gd name="connsiteX208" fmla="*/ 13041085 w 16459200"/>
              <a:gd name="connsiteY208" fmla="*/ 8148502 h 8692788"/>
              <a:gd name="connsiteX209" fmla="*/ 13324114 w 16459200"/>
              <a:gd name="connsiteY209" fmla="*/ 7843702 h 8692788"/>
              <a:gd name="connsiteX210" fmla="*/ 13498285 w 16459200"/>
              <a:gd name="connsiteY210" fmla="*/ 7734845 h 8692788"/>
              <a:gd name="connsiteX211" fmla="*/ 13585371 w 16459200"/>
              <a:gd name="connsiteY211" fmla="*/ 7691302 h 8692788"/>
              <a:gd name="connsiteX212" fmla="*/ 13650685 w 16459200"/>
              <a:gd name="connsiteY212" fmla="*/ 7625988 h 8692788"/>
              <a:gd name="connsiteX213" fmla="*/ 13716000 w 16459200"/>
              <a:gd name="connsiteY213" fmla="*/ 7604216 h 8692788"/>
              <a:gd name="connsiteX214" fmla="*/ 13781314 w 16459200"/>
              <a:gd name="connsiteY214" fmla="*/ 7560673 h 8692788"/>
              <a:gd name="connsiteX215" fmla="*/ 13846628 w 16459200"/>
              <a:gd name="connsiteY215" fmla="*/ 7538902 h 8692788"/>
              <a:gd name="connsiteX216" fmla="*/ 13999028 w 16459200"/>
              <a:gd name="connsiteY216" fmla="*/ 7495359 h 8692788"/>
              <a:gd name="connsiteX217" fmla="*/ 14347371 w 16459200"/>
              <a:gd name="connsiteY217" fmla="*/ 7364731 h 8692788"/>
              <a:gd name="connsiteX218" fmla="*/ 14478000 w 16459200"/>
              <a:gd name="connsiteY218" fmla="*/ 7321188 h 8692788"/>
              <a:gd name="connsiteX219" fmla="*/ 14543314 w 16459200"/>
              <a:gd name="connsiteY219" fmla="*/ 7299416 h 8692788"/>
              <a:gd name="connsiteX220" fmla="*/ 14652171 w 16459200"/>
              <a:gd name="connsiteY220" fmla="*/ 7277645 h 8692788"/>
              <a:gd name="connsiteX221" fmla="*/ 14848114 w 16459200"/>
              <a:gd name="connsiteY221" fmla="*/ 7234102 h 8692788"/>
              <a:gd name="connsiteX222" fmla="*/ 15588342 w 16459200"/>
              <a:gd name="connsiteY222" fmla="*/ 7212331 h 8692788"/>
              <a:gd name="connsiteX223" fmla="*/ 15849600 w 16459200"/>
              <a:gd name="connsiteY223" fmla="*/ 7190559 h 8692788"/>
              <a:gd name="connsiteX224" fmla="*/ 15980228 w 16459200"/>
              <a:gd name="connsiteY224" fmla="*/ 7125245 h 8692788"/>
              <a:gd name="connsiteX225" fmla="*/ 16045542 w 16459200"/>
              <a:gd name="connsiteY225" fmla="*/ 7103473 h 8692788"/>
              <a:gd name="connsiteX226" fmla="*/ 16089085 w 16459200"/>
              <a:gd name="connsiteY226" fmla="*/ 7038159 h 8692788"/>
              <a:gd name="connsiteX227" fmla="*/ 16176171 w 16459200"/>
              <a:gd name="connsiteY227" fmla="*/ 6842216 h 8692788"/>
              <a:gd name="connsiteX228" fmla="*/ 16219714 w 16459200"/>
              <a:gd name="connsiteY228" fmla="*/ 6689816 h 8692788"/>
              <a:gd name="connsiteX229" fmla="*/ 16263257 w 16459200"/>
              <a:gd name="connsiteY229" fmla="*/ 6559188 h 8692788"/>
              <a:gd name="connsiteX230" fmla="*/ 16306800 w 16459200"/>
              <a:gd name="connsiteY230" fmla="*/ 6428559 h 8692788"/>
              <a:gd name="connsiteX231" fmla="*/ 16328571 w 16459200"/>
              <a:gd name="connsiteY231" fmla="*/ 6363245 h 8692788"/>
              <a:gd name="connsiteX232" fmla="*/ 16393885 w 16459200"/>
              <a:gd name="connsiteY232" fmla="*/ 5731873 h 8692788"/>
              <a:gd name="connsiteX233" fmla="*/ 16393885 w 16459200"/>
              <a:gd name="connsiteY233" fmla="*/ 5731873 h 8692788"/>
              <a:gd name="connsiteX234" fmla="*/ 16437428 w 16459200"/>
              <a:gd name="connsiteY234" fmla="*/ 5557702 h 8692788"/>
              <a:gd name="connsiteX235" fmla="*/ 16459200 w 16459200"/>
              <a:gd name="connsiteY235" fmla="*/ 5535931 h 8692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</a:cxnLst>
            <a:rect l="l" t="t" r="r" b="b"/>
            <a:pathLst>
              <a:path w="16459200" h="8692788">
                <a:moveTo>
                  <a:pt x="14042571" y="855073"/>
                </a:moveTo>
                <a:lnTo>
                  <a:pt x="12758057" y="659131"/>
                </a:lnTo>
                <a:cubicBezTo>
                  <a:pt x="12386202" y="598080"/>
                  <a:pt x="12709013" y="653664"/>
                  <a:pt x="12518571" y="572045"/>
                </a:cubicBezTo>
                <a:cubicBezTo>
                  <a:pt x="12491068" y="560258"/>
                  <a:pt x="12460641" y="557001"/>
                  <a:pt x="12431485" y="550273"/>
                </a:cubicBezTo>
                <a:cubicBezTo>
                  <a:pt x="12366291" y="535228"/>
                  <a:pt x="12300452" y="522958"/>
                  <a:pt x="12235542" y="506731"/>
                </a:cubicBezTo>
                <a:cubicBezTo>
                  <a:pt x="11771960" y="390836"/>
                  <a:pt x="12878393" y="642928"/>
                  <a:pt x="12039600" y="463188"/>
                </a:cubicBezTo>
                <a:cubicBezTo>
                  <a:pt x="11981084" y="450649"/>
                  <a:pt x="11924610" y="428522"/>
                  <a:pt x="11865428" y="419645"/>
                </a:cubicBezTo>
                <a:cubicBezTo>
                  <a:pt x="11779007" y="406682"/>
                  <a:pt x="11691024" y="407523"/>
                  <a:pt x="11604171" y="397873"/>
                </a:cubicBezTo>
                <a:cubicBezTo>
                  <a:pt x="11529098" y="389532"/>
                  <a:pt x="11393818" y="356927"/>
                  <a:pt x="11321142" y="354331"/>
                </a:cubicBezTo>
                <a:cubicBezTo>
                  <a:pt x="10965695" y="341636"/>
                  <a:pt x="10609908" y="341338"/>
                  <a:pt x="10254342" y="332559"/>
                </a:cubicBezTo>
                <a:lnTo>
                  <a:pt x="9557657" y="310788"/>
                </a:lnTo>
                <a:lnTo>
                  <a:pt x="9296400" y="267245"/>
                </a:lnTo>
                <a:cubicBezTo>
                  <a:pt x="9259958" y="260814"/>
                  <a:pt x="9224293" y="249797"/>
                  <a:pt x="9187542" y="245473"/>
                </a:cubicBezTo>
                <a:cubicBezTo>
                  <a:pt x="9100753" y="235263"/>
                  <a:pt x="9013371" y="230959"/>
                  <a:pt x="8926285" y="223702"/>
                </a:cubicBezTo>
                <a:cubicBezTo>
                  <a:pt x="8882742" y="216445"/>
                  <a:pt x="8838943" y="210588"/>
                  <a:pt x="8795657" y="201931"/>
                </a:cubicBezTo>
                <a:cubicBezTo>
                  <a:pt x="8766316" y="196063"/>
                  <a:pt x="8738051" y="185286"/>
                  <a:pt x="8708571" y="180159"/>
                </a:cubicBezTo>
                <a:cubicBezTo>
                  <a:pt x="8571041" y="156241"/>
                  <a:pt x="8431797" y="142222"/>
                  <a:pt x="8294914" y="114845"/>
                </a:cubicBezTo>
                <a:cubicBezTo>
                  <a:pt x="8258628" y="107588"/>
                  <a:pt x="8222922" y="96279"/>
                  <a:pt x="8186057" y="93073"/>
                </a:cubicBezTo>
                <a:cubicBezTo>
                  <a:pt x="8055719" y="81739"/>
                  <a:pt x="7924800" y="78559"/>
                  <a:pt x="7794171" y="71302"/>
                </a:cubicBezTo>
                <a:cubicBezTo>
                  <a:pt x="7728857" y="56788"/>
                  <a:pt x="7665133" y="28341"/>
                  <a:pt x="7598228" y="27759"/>
                </a:cubicBezTo>
                <a:cubicBezTo>
                  <a:pt x="5552835" y="9973"/>
                  <a:pt x="6029403" y="-42835"/>
                  <a:pt x="5116285" y="71302"/>
                </a:cubicBezTo>
                <a:cubicBezTo>
                  <a:pt x="5087257" y="78559"/>
                  <a:pt x="5058639" y="87720"/>
                  <a:pt x="5029200" y="93073"/>
                </a:cubicBezTo>
                <a:cubicBezTo>
                  <a:pt x="4931553" y="110827"/>
                  <a:pt x="4774372" y="126226"/>
                  <a:pt x="4680857" y="136616"/>
                </a:cubicBezTo>
                <a:cubicBezTo>
                  <a:pt x="4622800" y="151130"/>
                  <a:pt x="4566037" y="172501"/>
                  <a:pt x="4506685" y="180159"/>
                </a:cubicBezTo>
                <a:cubicBezTo>
                  <a:pt x="4340518" y="201600"/>
                  <a:pt x="4005942" y="223702"/>
                  <a:pt x="4005942" y="223702"/>
                </a:cubicBezTo>
                <a:cubicBezTo>
                  <a:pt x="3937312" y="240859"/>
                  <a:pt x="3916013" y="243818"/>
                  <a:pt x="3853542" y="267245"/>
                </a:cubicBezTo>
                <a:cubicBezTo>
                  <a:pt x="3816949" y="280967"/>
                  <a:pt x="3782118" y="299558"/>
                  <a:pt x="3744685" y="310788"/>
                </a:cubicBezTo>
                <a:cubicBezTo>
                  <a:pt x="3709241" y="321421"/>
                  <a:pt x="3671528" y="322823"/>
                  <a:pt x="3635828" y="332559"/>
                </a:cubicBezTo>
                <a:cubicBezTo>
                  <a:pt x="3591547" y="344636"/>
                  <a:pt x="3548743" y="361588"/>
                  <a:pt x="3505200" y="376102"/>
                </a:cubicBezTo>
                <a:lnTo>
                  <a:pt x="3439885" y="397873"/>
                </a:lnTo>
                <a:cubicBezTo>
                  <a:pt x="3418114" y="405130"/>
                  <a:pt x="3397452" y="417885"/>
                  <a:pt x="3374571" y="419645"/>
                </a:cubicBezTo>
                <a:lnTo>
                  <a:pt x="3091542" y="441416"/>
                </a:lnTo>
                <a:cubicBezTo>
                  <a:pt x="2972817" y="465161"/>
                  <a:pt x="2861968" y="489764"/>
                  <a:pt x="2743200" y="506731"/>
                </a:cubicBezTo>
                <a:cubicBezTo>
                  <a:pt x="2576715" y="530515"/>
                  <a:pt x="2507797" y="534068"/>
                  <a:pt x="2329542" y="550273"/>
                </a:cubicBezTo>
                <a:lnTo>
                  <a:pt x="2220685" y="572045"/>
                </a:lnTo>
                <a:cubicBezTo>
                  <a:pt x="2177254" y="579942"/>
                  <a:pt x="2132882" y="583110"/>
                  <a:pt x="2090057" y="593816"/>
                </a:cubicBezTo>
                <a:cubicBezTo>
                  <a:pt x="2045529" y="604948"/>
                  <a:pt x="1959428" y="637359"/>
                  <a:pt x="1959428" y="637359"/>
                </a:cubicBezTo>
                <a:cubicBezTo>
                  <a:pt x="1937657" y="651873"/>
                  <a:pt x="1917518" y="669200"/>
                  <a:pt x="1894114" y="680902"/>
                </a:cubicBezTo>
                <a:cubicBezTo>
                  <a:pt x="1873588" y="691165"/>
                  <a:pt x="1849893" y="693633"/>
                  <a:pt x="1828800" y="702673"/>
                </a:cubicBezTo>
                <a:cubicBezTo>
                  <a:pt x="1798969" y="715458"/>
                  <a:pt x="1769893" y="730114"/>
                  <a:pt x="1741714" y="746216"/>
                </a:cubicBezTo>
                <a:cubicBezTo>
                  <a:pt x="1718996" y="759198"/>
                  <a:pt x="1699803" y="778057"/>
                  <a:pt x="1676400" y="789759"/>
                </a:cubicBezTo>
                <a:cubicBezTo>
                  <a:pt x="1655873" y="800022"/>
                  <a:pt x="1631612" y="801268"/>
                  <a:pt x="1611085" y="811531"/>
                </a:cubicBezTo>
                <a:cubicBezTo>
                  <a:pt x="1587682" y="823233"/>
                  <a:pt x="1569682" y="844446"/>
                  <a:pt x="1545771" y="855073"/>
                </a:cubicBezTo>
                <a:cubicBezTo>
                  <a:pt x="1503828" y="873714"/>
                  <a:pt x="1415142" y="898616"/>
                  <a:pt x="1415142" y="898616"/>
                </a:cubicBezTo>
                <a:cubicBezTo>
                  <a:pt x="1393371" y="913130"/>
                  <a:pt x="1373231" y="930457"/>
                  <a:pt x="1349828" y="942159"/>
                </a:cubicBezTo>
                <a:cubicBezTo>
                  <a:pt x="1329302" y="952422"/>
                  <a:pt x="1304575" y="952786"/>
                  <a:pt x="1284514" y="963931"/>
                </a:cubicBezTo>
                <a:cubicBezTo>
                  <a:pt x="1238768" y="989346"/>
                  <a:pt x="1197428" y="1021988"/>
                  <a:pt x="1153885" y="1051016"/>
                </a:cubicBezTo>
                <a:cubicBezTo>
                  <a:pt x="1132114" y="1065530"/>
                  <a:pt x="1107073" y="1076057"/>
                  <a:pt x="1088571" y="1094559"/>
                </a:cubicBezTo>
                <a:cubicBezTo>
                  <a:pt x="1037098" y="1146032"/>
                  <a:pt x="1001338" y="1187949"/>
                  <a:pt x="936171" y="1225188"/>
                </a:cubicBezTo>
                <a:cubicBezTo>
                  <a:pt x="916246" y="1236574"/>
                  <a:pt x="892628" y="1239702"/>
                  <a:pt x="870857" y="1246959"/>
                </a:cubicBezTo>
                <a:cubicBezTo>
                  <a:pt x="856343" y="1268730"/>
                  <a:pt x="845816" y="1293771"/>
                  <a:pt x="827314" y="1312273"/>
                </a:cubicBezTo>
                <a:cubicBezTo>
                  <a:pt x="808812" y="1330775"/>
                  <a:pt x="779029" y="1335949"/>
                  <a:pt x="762000" y="1355816"/>
                </a:cubicBezTo>
                <a:cubicBezTo>
                  <a:pt x="637268" y="1501337"/>
                  <a:pt x="768866" y="1446627"/>
                  <a:pt x="609600" y="1486445"/>
                </a:cubicBezTo>
                <a:cubicBezTo>
                  <a:pt x="587828" y="1515474"/>
                  <a:pt x="565094" y="1543804"/>
                  <a:pt x="544285" y="1573531"/>
                </a:cubicBezTo>
                <a:cubicBezTo>
                  <a:pt x="514275" y="1616403"/>
                  <a:pt x="488599" y="1662294"/>
                  <a:pt x="457200" y="1704159"/>
                </a:cubicBezTo>
                <a:cubicBezTo>
                  <a:pt x="376185" y="1812178"/>
                  <a:pt x="412013" y="1761053"/>
                  <a:pt x="348342" y="1856559"/>
                </a:cubicBezTo>
                <a:cubicBezTo>
                  <a:pt x="333828" y="1907359"/>
                  <a:pt x="319981" y="1958354"/>
                  <a:pt x="304800" y="2008959"/>
                </a:cubicBezTo>
                <a:cubicBezTo>
                  <a:pt x="298206" y="2030940"/>
                  <a:pt x="282111" y="2051342"/>
                  <a:pt x="283028" y="2074273"/>
                </a:cubicBezTo>
                <a:cubicBezTo>
                  <a:pt x="289435" y="2234461"/>
                  <a:pt x="289158" y="2397356"/>
                  <a:pt x="326571" y="2553245"/>
                </a:cubicBezTo>
                <a:cubicBezTo>
                  <a:pt x="335039" y="2588529"/>
                  <a:pt x="383465" y="2598431"/>
                  <a:pt x="413657" y="2618559"/>
                </a:cubicBezTo>
                <a:cubicBezTo>
                  <a:pt x="605261" y="2746294"/>
                  <a:pt x="435307" y="2628399"/>
                  <a:pt x="653142" y="2727416"/>
                </a:cubicBezTo>
                <a:cubicBezTo>
                  <a:pt x="940112" y="2857858"/>
                  <a:pt x="555498" y="2733732"/>
                  <a:pt x="914400" y="2836273"/>
                </a:cubicBezTo>
                <a:cubicBezTo>
                  <a:pt x="972457" y="2872559"/>
                  <a:pt x="1031605" y="2907155"/>
                  <a:pt x="1088571" y="2945131"/>
                </a:cubicBezTo>
                <a:cubicBezTo>
                  <a:pt x="1110342" y="2959645"/>
                  <a:pt x="1129974" y="2978046"/>
                  <a:pt x="1153885" y="2988673"/>
                </a:cubicBezTo>
                <a:cubicBezTo>
                  <a:pt x="1283585" y="3046317"/>
                  <a:pt x="1294545" y="3028103"/>
                  <a:pt x="1436914" y="3053988"/>
                </a:cubicBezTo>
                <a:cubicBezTo>
                  <a:pt x="1551325" y="3074790"/>
                  <a:pt x="1517353" y="3088064"/>
                  <a:pt x="1654628" y="3097531"/>
                </a:cubicBezTo>
                <a:cubicBezTo>
                  <a:pt x="1821304" y="3109026"/>
                  <a:pt x="1988457" y="3112045"/>
                  <a:pt x="2155371" y="3119302"/>
                </a:cubicBezTo>
                <a:cubicBezTo>
                  <a:pt x="2206171" y="3133816"/>
                  <a:pt x="2255964" y="3152484"/>
                  <a:pt x="2307771" y="3162845"/>
                </a:cubicBezTo>
                <a:cubicBezTo>
                  <a:pt x="2365144" y="3174319"/>
                  <a:pt x="2423946" y="3176883"/>
                  <a:pt x="2481942" y="3184616"/>
                </a:cubicBezTo>
                <a:lnTo>
                  <a:pt x="2634342" y="3206388"/>
                </a:lnTo>
                <a:cubicBezTo>
                  <a:pt x="2960914" y="3199131"/>
                  <a:pt x="3288041" y="3204992"/>
                  <a:pt x="3614057" y="3184616"/>
                </a:cubicBezTo>
                <a:cubicBezTo>
                  <a:pt x="3640172" y="3182984"/>
                  <a:pt x="3659270" y="3157824"/>
                  <a:pt x="3679371" y="3141073"/>
                </a:cubicBezTo>
                <a:cubicBezTo>
                  <a:pt x="3846998" y="3001383"/>
                  <a:pt x="3647840" y="3140322"/>
                  <a:pt x="3810000" y="3032216"/>
                </a:cubicBezTo>
                <a:cubicBezTo>
                  <a:pt x="3879608" y="2939406"/>
                  <a:pt x="3921076" y="2894934"/>
                  <a:pt x="3962400" y="2770959"/>
                </a:cubicBezTo>
                <a:cubicBezTo>
                  <a:pt x="3969657" y="2749188"/>
                  <a:pt x="3971441" y="2724740"/>
                  <a:pt x="3984171" y="2705645"/>
                </a:cubicBezTo>
                <a:cubicBezTo>
                  <a:pt x="4001250" y="2680027"/>
                  <a:pt x="4027714" y="2662102"/>
                  <a:pt x="4049485" y="2640331"/>
                </a:cubicBezTo>
                <a:cubicBezTo>
                  <a:pt x="4065595" y="2575891"/>
                  <a:pt x="4113712" y="2386674"/>
                  <a:pt x="4114800" y="2357302"/>
                </a:cubicBezTo>
                <a:cubicBezTo>
                  <a:pt x="4119642" y="2226562"/>
                  <a:pt x="4130622" y="2090728"/>
                  <a:pt x="4093028" y="1965416"/>
                </a:cubicBezTo>
                <a:cubicBezTo>
                  <a:pt x="4081798" y="1927983"/>
                  <a:pt x="4020899" y="1935229"/>
                  <a:pt x="3984171" y="1921873"/>
                </a:cubicBezTo>
                <a:cubicBezTo>
                  <a:pt x="3941036" y="1906188"/>
                  <a:pt x="3897085" y="1892845"/>
                  <a:pt x="3853542" y="1878331"/>
                </a:cubicBezTo>
                <a:cubicBezTo>
                  <a:pt x="3831771" y="1871074"/>
                  <a:pt x="3810492" y="1862125"/>
                  <a:pt x="3788228" y="1856559"/>
                </a:cubicBezTo>
                <a:cubicBezTo>
                  <a:pt x="3730171" y="1842045"/>
                  <a:pt x="3670830" y="1831940"/>
                  <a:pt x="3614057" y="1813016"/>
                </a:cubicBezTo>
                <a:cubicBezTo>
                  <a:pt x="3545886" y="1790292"/>
                  <a:pt x="3468733" y="1760864"/>
                  <a:pt x="3396342" y="1747702"/>
                </a:cubicBezTo>
                <a:cubicBezTo>
                  <a:pt x="3345854" y="1738523"/>
                  <a:pt x="3294661" y="1733734"/>
                  <a:pt x="3243942" y="1725931"/>
                </a:cubicBezTo>
                <a:cubicBezTo>
                  <a:pt x="3200312" y="1719219"/>
                  <a:pt x="3156857" y="1711416"/>
                  <a:pt x="3113314" y="1704159"/>
                </a:cubicBezTo>
                <a:cubicBezTo>
                  <a:pt x="2895600" y="1711416"/>
                  <a:pt x="2677112" y="1706209"/>
                  <a:pt x="2460171" y="1725931"/>
                </a:cubicBezTo>
                <a:cubicBezTo>
                  <a:pt x="2434113" y="1728300"/>
                  <a:pt x="2418907" y="1759166"/>
                  <a:pt x="2394857" y="1769473"/>
                </a:cubicBezTo>
                <a:cubicBezTo>
                  <a:pt x="2367354" y="1781260"/>
                  <a:pt x="2336800" y="1783988"/>
                  <a:pt x="2307771" y="1791245"/>
                </a:cubicBezTo>
                <a:cubicBezTo>
                  <a:pt x="2164632" y="1886672"/>
                  <a:pt x="2318790" y="1792174"/>
                  <a:pt x="2177142" y="1856559"/>
                </a:cubicBezTo>
                <a:cubicBezTo>
                  <a:pt x="2118050" y="1883419"/>
                  <a:pt x="2065943" y="1927902"/>
                  <a:pt x="2002971" y="1943645"/>
                </a:cubicBezTo>
                <a:cubicBezTo>
                  <a:pt x="1893621" y="1970982"/>
                  <a:pt x="1944271" y="1955954"/>
                  <a:pt x="1850571" y="1987188"/>
                </a:cubicBezTo>
                <a:cubicBezTo>
                  <a:pt x="1828800" y="2008959"/>
                  <a:pt x="1812796" y="2038733"/>
                  <a:pt x="1785257" y="2052502"/>
                </a:cubicBezTo>
                <a:cubicBezTo>
                  <a:pt x="1723678" y="2083291"/>
                  <a:pt x="1589314" y="2117816"/>
                  <a:pt x="1589314" y="2117816"/>
                </a:cubicBezTo>
                <a:cubicBezTo>
                  <a:pt x="1337948" y="2369185"/>
                  <a:pt x="1723464" y="1997435"/>
                  <a:pt x="1436914" y="2226673"/>
                </a:cubicBezTo>
                <a:cubicBezTo>
                  <a:pt x="1388829" y="2265141"/>
                  <a:pt x="1357522" y="2323144"/>
                  <a:pt x="1306285" y="2357302"/>
                </a:cubicBezTo>
                <a:cubicBezTo>
                  <a:pt x="1284514" y="2371816"/>
                  <a:pt x="1260528" y="2383461"/>
                  <a:pt x="1240971" y="2400845"/>
                </a:cubicBezTo>
                <a:cubicBezTo>
                  <a:pt x="1194946" y="2441756"/>
                  <a:pt x="1147289" y="2482210"/>
                  <a:pt x="1110342" y="2531473"/>
                </a:cubicBezTo>
                <a:cubicBezTo>
                  <a:pt x="1088571" y="2560502"/>
                  <a:pt x="1070686" y="2592901"/>
                  <a:pt x="1045028" y="2618559"/>
                </a:cubicBezTo>
                <a:cubicBezTo>
                  <a:pt x="1026526" y="2637061"/>
                  <a:pt x="1001485" y="2647588"/>
                  <a:pt x="979714" y="2662102"/>
                </a:cubicBezTo>
                <a:cubicBezTo>
                  <a:pt x="957894" y="2727559"/>
                  <a:pt x="961291" y="2736461"/>
                  <a:pt x="914400" y="2792731"/>
                </a:cubicBezTo>
                <a:cubicBezTo>
                  <a:pt x="894689" y="2816384"/>
                  <a:pt x="869123" y="2834668"/>
                  <a:pt x="849085" y="2858045"/>
                </a:cubicBezTo>
                <a:cubicBezTo>
                  <a:pt x="825471" y="2885595"/>
                  <a:pt x="804862" y="2915604"/>
                  <a:pt x="783771" y="2945131"/>
                </a:cubicBezTo>
                <a:cubicBezTo>
                  <a:pt x="768562" y="2966423"/>
                  <a:pt x="757732" y="2990996"/>
                  <a:pt x="740228" y="3010445"/>
                </a:cubicBezTo>
                <a:cubicBezTo>
                  <a:pt x="692168" y="3063845"/>
                  <a:pt x="587828" y="3162845"/>
                  <a:pt x="587828" y="3162845"/>
                </a:cubicBezTo>
                <a:cubicBezTo>
                  <a:pt x="570121" y="3215968"/>
                  <a:pt x="564719" y="3251268"/>
                  <a:pt x="522514" y="3293473"/>
                </a:cubicBezTo>
                <a:cubicBezTo>
                  <a:pt x="504012" y="3311975"/>
                  <a:pt x="478971" y="3322502"/>
                  <a:pt x="457200" y="3337016"/>
                </a:cubicBezTo>
                <a:cubicBezTo>
                  <a:pt x="449943" y="3358788"/>
                  <a:pt x="448158" y="3383236"/>
                  <a:pt x="435428" y="3402331"/>
                </a:cubicBezTo>
                <a:cubicBezTo>
                  <a:pt x="418349" y="3427949"/>
                  <a:pt x="389825" y="3443992"/>
                  <a:pt x="370114" y="3467645"/>
                </a:cubicBezTo>
                <a:cubicBezTo>
                  <a:pt x="353363" y="3487746"/>
                  <a:pt x="343322" y="3512858"/>
                  <a:pt x="326571" y="3532959"/>
                </a:cubicBezTo>
                <a:cubicBezTo>
                  <a:pt x="266382" y="3605186"/>
                  <a:pt x="258256" y="3582504"/>
                  <a:pt x="217714" y="3663588"/>
                </a:cubicBezTo>
                <a:cubicBezTo>
                  <a:pt x="207451" y="3684114"/>
                  <a:pt x="202536" y="3706921"/>
                  <a:pt x="195942" y="3728902"/>
                </a:cubicBezTo>
                <a:cubicBezTo>
                  <a:pt x="180761" y="3779507"/>
                  <a:pt x="166301" y="3830331"/>
                  <a:pt x="152400" y="3881302"/>
                </a:cubicBezTo>
                <a:cubicBezTo>
                  <a:pt x="144527" y="3910170"/>
                  <a:pt x="138848" y="3939617"/>
                  <a:pt x="130628" y="3968388"/>
                </a:cubicBezTo>
                <a:cubicBezTo>
                  <a:pt x="124323" y="3990454"/>
                  <a:pt x="118353" y="4012810"/>
                  <a:pt x="108857" y="4033702"/>
                </a:cubicBezTo>
                <a:cubicBezTo>
                  <a:pt x="81997" y="4092794"/>
                  <a:pt x="42297" y="4146294"/>
                  <a:pt x="21771" y="4207873"/>
                </a:cubicBezTo>
                <a:lnTo>
                  <a:pt x="0" y="4273188"/>
                </a:lnTo>
                <a:cubicBezTo>
                  <a:pt x="2701" y="4306947"/>
                  <a:pt x="30470" y="4795656"/>
                  <a:pt x="65314" y="4969873"/>
                </a:cubicBezTo>
                <a:cubicBezTo>
                  <a:pt x="77051" y="5028555"/>
                  <a:pt x="94343" y="5085988"/>
                  <a:pt x="108857" y="5144045"/>
                </a:cubicBezTo>
                <a:cubicBezTo>
                  <a:pt x="116114" y="5173074"/>
                  <a:pt x="117246" y="5204368"/>
                  <a:pt x="130628" y="5231131"/>
                </a:cubicBezTo>
                <a:lnTo>
                  <a:pt x="174171" y="5318216"/>
                </a:lnTo>
                <a:cubicBezTo>
                  <a:pt x="181428" y="5347245"/>
                  <a:pt x="187142" y="5376703"/>
                  <a:pt x="195942" y="5405302"/>
                </a:cubicBezTo>
                <a:cubicBezTo>
                  <a:pt x="216189" y="5471105"/>
                  <a:pt x="242343" y="5535047"/>
                  <a:pt x="261257" y="5601245"/>
                </a:cubicBezTo>
                <a:cubicBezTo>
                  <a:pt x="317405" y="5797762"/>
                  <a:pt x="288097" y="5703536"/>
                  <a:pt x="348342" y="5884273"/>
                </a:cubicBezTo>
                <a:cubicBezTo>
                  <a:pt x="355599" y="5906045"/>
                  <a:pt x="359851" y="5929061"/>
                  <a:pt x="370114" y="5949588"/>
                </a:cubicBezTo>
                <a:cubicBezTo>
                  <a:pt x="501708" y="6212773"/>
                  <a:pt x="334099" y="5886559"/>
                  <a:pt x="457200" y="6101988"/>
                </a:cubicBezTo>
                <a:cubicBezTo>
                  <a:pt x="473302" y="6130167"/>
                  <a:pt x="481269" y="6163109"/>
                  <a:pt x="500742" y="6189073"/>
                </a:cubicBezTo>
                <a:cubicBezTo>
                  <a:pt x="525374" y="6221915"/>
                  <a:pt x="560795" y="6245264"/>
                  <a:pt x="587828" y="6276159"/>
                </a:cubicBezTo>
                <a:cubicBezTo>
                  <a:pt x="611722" y="6303467"/>
                  <a:pt x="629528" y="6335695"/>
                  <a:pt x="653142" y="6363245"/>
                </a:cubicBezTo>
                <a:cubicBezTo>
                  <a:pt x="673180" y="6386622"/>
                  <a:pt x="698746" y="6404906"/>
                  <a:pt x="718457" y="6428559"/>
                </a:cubicBezTo>
                <a:cubicBezTo>
                  <a:pt x="735208" y="6448660"/>
                  <a:pt x="744616" y="6474316"/>
                  <a:pt x="762000" y="6493873"/>
                </a:cubicBezTo>
                <a:cubicBezTo>
                  <a:pt x="802911" y="6539898"/>
                  <a:pt x="858470" y="6573265"/>
                  <a:pt x="892628" y="6624502"/>
                </a:cubicBezTo>
                <a:cubicBezTo>
                  <a:pt x="994228" y="6776902"/>
                  <a:pt x="936171" y="6726103"/>
                  <a:pt x="1045028" y="6798673"/>
                </a:cubicBezTo>
                <a:cubicBezTo>
                  <a:pt x="1104142" y="6887344"/>
                  <a:pt x="1102846" y="6898801"/>
                  <a:pt x="1219200" y="6972845"/>
                </a:cubicBezTo>
                <a:cubicBezTo>
                  <a:pt x="1252171" y="6993827"/>
                  <a:pt x="1294545" y="6996281"/>
                  <a:pt x="1328057" y="7016388"/>
                </a:cubicBezTo>
                <a:cubicBezTo>
                  <a:pt x="1367903" y="7040296"/>
                  <a:pt x="1398846" y="7076825"/>
                  <a:pt x="1436914" y="7103473"/>
                </a:cubicBezTo>
                <a:cubicBezTo>
                  <a:pt x="1471581" y="7127740"/>
                  <a:pt x="1509485" y="7147016"/>
                  <a:pt x="1545771" y="7168788"/>
                </a:cubicBezTo>
                <a:cubicBezTo>
                  <a:pt x="1625600" y="7288530"/>
                  <a:pt x="1545771" y="7186931"/>
                  <a:pt x="1654628" y="7277645"/>
                </a:cubicBezTo>
                <a:cubicBezTo>
                  <a:pt x="1678281" y="7297356"/>
                  <a:pt x="1693833" y="7326641"/>
                  <a:pt x="1719942" y="7342959"/>
                </a:cubicBezTo>
                <a:cubicBezTo>
                  <a:pt x="1749695" y="7361555"/>
                  <a:pt x="1850688" y="7393798"/>
                  <a:pt x="1894114" y="7408273"/>
                </a:cubicBezTo>
                <a:cubicBezTo>
                  <a:pt x="1915885" y="7422787"/>
                  <a:pt x="1936025" y="7440114"/>
                  <a:pt x="1959428" y="7451816"/>
                </a:cubicBezTo>
                <a:cubicBezTo>
                  <a:pt x="1979954" y="7462079"/>
                  <a:pt x="2003254" y="7465530"/>
                  <a:pt x="2024742" y="7473588"/>
                </a:cubicBezTo>
                <a:cubicBezTo>
                  <a:pt x="2061335" y="7487310"/>
                  <a:pt x="2096872" y="7503775"/>
                  <a:pt x="2133600" y="7517131"/>
                </a:cubicBezTo>
                <a:cubicBezTo>
                  <a:pt x="2176735" y="7532816"/>
                  <a:pt x="2220685" y="7546159"/>
                  <a:pt x="2264228" y="7560673"/>
                </a:cubicBezTo>
                <a:cubicBezTo>
                  <a:pt x="2285999" y="7567930"/>
                  <a:pt x="2310447" y="7569715"/>
                  <a:pt x="2329542" y="7582445"/>
                </a:cubicBezTo>
                <a:cubicBezTo>
                  <a:pt x="2351314" y="7596959"/>
                  <a:pt x="2369794" y="7618469"/>
                  <a:pt x="2394857" y="7625988"/>
                </a:cubicBezTo>
                <a:cubicBezTo>
                  <a:pt x="2444009" y="7640733"/>
                  <a:pt x="2496938" y="7637695"/>
                  <a:pt x="2547257" y="7647759"/>
                </a:cubicBezTo>
                <a:cubicBezTo>
                  <a:pt x="2605939" y="7659495"/>
                  <a:pt x="2664016" y="7674416"/>
                  <a:pt x="2721428" y="7691302"/>
                </a:cubicBezTo>
                <a:cubicBezTo>
                  <a:pt x="2787478" y="7710728"/>
                  <a:pt x="2850579" y="7739918"/>
                  <a:pt x="2917371" y="7756616"/>
                </a:cubicBezTo>
                <a:cubicBezTo>
                  <a:pt x="2946400" y="7763873"/>
                  <a:pt x="2975686" y="7770168"/>
                  <a:pt x="3004457" y="7778388"/>
                </a:cubicBezTo>
                <a:cubicBezTo>
                  <a:pt x="3026523" y="7784693"/>
                  <a:pt x="3047631" y="7794121"/>
                  <a:pt x="3069771" y="7800159"/>
                </a:cubicBezTo>
                <a:cubicBezTo>
                  <a:pt x="3127506" y="7815905"/>
                  <a:pt x="3184912" y="7833864"/>
                  <a:pt x="3243942" y="7843702"/>
                </a:cubicBezTo>
                <a:cubicBezTo>
                  <a:pt x="3338495" y="7859460"/>
                  <a:pt x="3392124" y="7866955"/>
                  <a:pt x="3483428" y="7887245"/>
                </a:cubicBezTo>
                <a:cubicBezTo>
                  <a:pt x="3596474" y="7912366"/>
                  <a:pt x="3601053" y="7926500"/>
                  <a:pt x="3744685" y="7930788"/>
                </a:cubicBezTo>
                <a:cubicBezTo>
                  <a:pt x="4172727" y="7943565"/>
                  <a:pt x="4601028" y="7945302"/>
                  <a:pt x="5029200" y="7952559"/>
                </a:cubicBezTo>
                <a:cubicBezTo>
                  <a:pt x="5394112" y="8074200"/>
                  <a:pt x="5118991" y="7990660"/>
                  <a:pt x="6052457" y="7952559"/>
                </a:cubicBezTo>
                <a:cubicBezTo>
                  <a:pt x="6079512" y="7951455"/>
                  <a:pt x="6190897" y="7926882"/>
                  <a:pt x="6226628" y="7909016"/>
                </a:cubicBezTo>
                <a:cubicBezTo>
                  <a:pt x="6369089" y="7837784"/>
                  <a:pt x="6212806" y="7896459"/>
                  <a:pt x="6357257" y="7800159"/>
                </a:cubicBezTo>
                <a:cubicBezTo>
                  <a:pt x="6397763" y="7773155"/>
                  <a:pt x="6444342" y="7756616"/>
                  <a:pt x="6487885" y="7734845"/>
                </a:cubicBezTo>
                <a:cubicBezTo>
                  <a:pt x="6502399" y="7705816"/>
                  <a:pt x="6510651" y="7672692"/>
                  <a:pt x="6531428" y="7647759"/>
                </a:cubicBezTo>
                <a:cubicBezTo>
                  <a:pt x="6548179" y="7627658"/>
                  <a:pt x="6575450" y="7619425"/>
                  <a:pt x="6596742" y="7604216"/>
                </a:cubicBezTo>
                <a:cubicBezTo>
                  <a:pt x="6656099" y="7561818"/>
                  <a:pt x="6702599" y="7529440"/>
                  <a:pt x="6749142" y="7473588"/>
                </a:cubicBezTo>
                <a:cubicBezTo>
                  <a:pt x="6765893" y="7453487"/>
                  <a:pt x="6775934" y="7428374"/>
                  <a:pt x="6792685" y="7408273"/>
                </a:cubicBezTo>
                <a:cubicBezTo>
                  <a:pt x="6812396" y="7384620"/>
                  <a:pt x="6837725" y="7366130"/>
                  <a:pt x="6858000" y="7342959"/>
                </a:cubicBezTo>
                <a:cubicBezTo>
                  <a:pt x="6892130" y="7303954"/>
                  <a:pt x="6960059" y="7204746"/>
                  <a:pt x="7010400" y="7168788"/>
                </a:cubicBezTo>
                <a:cubicBezTo>
                  <a:pt x="7036810" y="7149924"/>
                  <a:pt x="7068457" y="7139759"/>
                  <a:pt x="7097485" y="7125245"/>
                </a:cubicBezTo>
                <a:cubicBezTo>
                  <a:pt x="7111999" y="7103474"/>
                  <a:pt x="7122526" y="7078433"/>
                  <a:pt x="7141028" y="7059931"/>
                </a:cubicBezTo>
                <a:cubicBezTo>
                  <a:pt x="7159530" y="7041429"/>
                  <a:pt x="7186241" y="7033139"/>
                  <a:pt x="7206342" y="7016388"/>
                </a:cubicBezTo>
                <a:cubicBezTo>
                  <a:pt x="7229995" y="6996677"/>
                  <a:pt x="7248004" y="6970784"/>
                  <a:pt x="7271657" y="6951073"/>
                </a:cubicBezTo>
                <a:cubicBezTo>
                  <a:pt x="7291758" y="6934322"/>
                  <a:pt x="7316870" y="6924282"/>
                  <a:pt x="7336971" y="6907531"/>
                </a:cubicBezTo>
                <a:cubicBezTo>
                  <a:pt x="7360624" y="6887820"/>
                  <a:pt x="7378908" y="6862254"/>
                  <a:pt x="7402285" y="6842216"/>
                </a:cubicBezTo>
                <a:cubicBezTo>
                  <a:pt x="7429835" y="6818602"/>
                  <a:pt x="7459844" y="6797993"/>
                  <a:pt x="7489371" y="6776902"/>
                </a:cubicBezTo>
                <a:cubicBezTo>
                  <a:pt x="7510663" y="6761693"/>
                  <a:pt x="7534584" y="6750110"/>
                  <a:pt x="7554685" y="6733359"/>
                </a:cubicBezTo>
                <a:cubicBezTo>
                  <a:pt x="7652927" y="6651491"/>
                  <a:pt x="7582123" y="6683468"/>
                  <a:pt x="7685314" y="6624502"/>
                </a:cubicBezTo>
                <a:cubicBezTo>
                  <a:pt x="7743373" y="6591325"/>
                  <a:pt x="7776649" y="6576635"/>
                  <a:pt x="7837714" y="6559188"/>
                </a:cubicBezTo>
                <a:cubicBezTo>
                  <a:pt x="7866485" y="6550968"/>
                  <a:pt x="7896029" y="6545636"/>
                  <a:pt x="7924800" y="6537416"/>
                </a:cubicBezTo>
                <a:cubicBezTo>
                  <a:pt x="7946866" y="6531111"/>
                  <a:pt x="7967974" y="6521683"/>
                  <a:pt x="7990114" y="6515645"/>
                </a:cubicBezTo>
                <a:cubicBezTo>
                  <a:pt x="8121615" y="6479781"/>
                  <a:pt x="8226145" y="6458355"/>
                  <a:pt x="8360228" y="6428559"/>
                </a:cubicBezTo>
                <a:cubicBezTo>
                  <a:pt x="8621485" y="6435816"/>
                  <a:pt x="8886198" y="6407364"/>
                  <a:pt x="9144000" y="6450331"/>
                </a:cubicBezTo>
                <a:cubicBezTo>
                  <a:pt x="9204741" y="6460454"/>
                  <a:pt x="9223392" y="6546801"/>
                  <a:pt x="9274628" y="6580959"/>
                </a:cubicBezTo>
                <a:cubicBezTo>
                  <a:pt x="9296399" y="6595473"/>
                  <a:pt x="9319841" y="6607751"/>
                  <a:pt x="9339942" y="6624502"/>
                </a:cubicBezTo>
                <a:cubicBezTo>
                  <a:pt x="9363595" y="6644213"/>
                  <a:pt x="9381880" y="6669778"/>
                  <a:pt x="9405257" y="6689816"/>
                </a:cubicBezTo>
                <a:cubicBezTo>
                  <a:pt x="9432807" y="6713430"/>
                  <a:pt x="9464792" y="6731517"/>
                  <a:pt x="9492342" y="6755131"/>
                </a:cubicBezTo>
                <a:cubicBezTo>
                  <a:pt x="9515719" y="6775169"/>
                  <a:pt x="9534280" y="6800407"/>
                  <a:pt x="9557657" y="6820445"/>
                </a:cubicBezTo>
                <a:cubicBezTo>
                  <a:pt x="9585207" y="6844059"/>
                  <a:pt x="9619084" y="6860101"/>
                  <a:pt x="9644742" y="6885759"/>
                </a:cubicBezTo>
                <a:cubicBezTo>
                  <a:pt x="9663244" y="6904261"/>
                  <a:pt x="9670901" y="6931516"/>
                  <a:pt x="9688285" y="6951073"/>
                </a:cubicBezTo>
                <a:cubicBezTo>
                  <a:pt x="9729196" y="6997098"/>
                  <a:pt x="9784756" y="7030465"/>
                  <a:pt x="9818914" y="7081702"/>
                </a:cubicBezTo>
                <a:cubicBezTo>
                  <a:pt x="9969523" y="7307613"/>
                  <a:pt x="9740286" y="6957910"/>
                  <a:pt x="9906000" y="7234102"/>
                </a:cubicBezTo>
                <a:cubicBezTo>
                  <a:pt x="9932924" y="7278976"/>
                  <a:pt x="9976536" y="7315085"/>
                  <a:pt x="9993085" y="7364731"/>
                </a:cubicBezTo>
                <a:cubicBezTo>
                  <a:pt x="10000342" y="7386502"/>
                  <a:pt x="10003471" y="7410120"/>
                  <a:pt x="10014857" y="7430045"/>
                </a:cubicBezTo>
                <a:cubicBezTo>
                  <a:pt x="10112763" y="7601379"/>
                  <a:pt x="10042533" y="7440887"/>
                  <a:pt x="10145485" y="7582445"/>
                </a:cubicBezTo>
                <a:cubicBezTo>
                  <a:pt x="10185753" y="7637814"/>
                  <a:pt x="10232692" y="7691666"/>
                  <a:pt x="10254342" y="7756616"/>
                </a:cubicBezTo>
                <a:cubicBezTo>
                  <a:pt x="10284389" y="7846754"/>
                  <a:pt x="10263384" y="7802836"/>
                  <a:pt x="10319657" y="7887245"/>
                </a:cubicBezTo>
                <a:cubicBezTo>
                  <a:pt x="10357977" y="8002205"/>
                  <a:pt x="10328698" y="7933465"/>
                  <a:pt x="10428514" y="8083188"/>
                </a:cubicBezTo>
                <a:cubicBezTo>
                  <a:pt x="10458799" y="8128615"/>
                  <a:pt x="10502655" y="8197015"/>
                  <a:pt x="10537371" y="8235588"/>
                </a:cubicBezTo>
                <a:cubicBezTo>
                  <a:pt x="10578565" y="8281359"/>
                  <a:pt x="10631053" y="8316953"/>
                  <a:pt x="10668000" y="8366216"/>
                </a:cubicBezTo>
                <a:cubicBezTo>
                  <a:pt x="10689771" y="8395245"/>
                  <a:pt x="10703123" y="8433174"/>
                  <a:pt x="10733314" y="8453302"/>
                </a:cubicBezTo>
                <a:cubicBezTo>
                  <a:pt x="10749652" y="8464194"/>
                  <a:pt x="10888431" y="8502285"/>
                  <a:pt x="10929257" y="8518616"/>
                </a:cubicBezTo>
                <a:cubicBezTo>
                  <a:pt x="10965543" y="8533130"/>
                  <a:pt x="11002401" y="8546287"/>
                  <a:pt x="11038114" y="8562159"/>
                </a:cubicBezTo>
                <a:cubicBezTo>
                  <a:pt x="11067772" y="8575340"/>
                  <a:pt x="11093889" y="8597163"/>
                  <a:pt x="11125200" y="8605702"/>
                </a:cubicBezTo>
                <a:cubicBezTo>
                  <a:pt x="11174708" y="8619204"/>
                  <a:pt x="11226800" y="8620216"/>
                  <a:pt x="11277600" y="8627473"/>
                </a:cubicBezTo>
                <a:cubicBezTo>
                  <a:pt x="11299371" y="8634730"/>
                  <a:pt x="11320511" y="8644267"/>
                  <a:pt x="11342914" y="8649245"/>
                </a:cubicBezTo>
                <a:cubicBezTo>
                  <a:pt x="11423622" y="8667180"/>
                  <a:pt x="11572401" y="8683374"/>
                  <a:pt x="11647714" y="8692788"/>
                </a:cubicBezTo>
                <a:cubicBezTo>
                  <a:pt x="11850914" y="8685531"/>
                  <a:pt x="12054930" y="8690602"/>
                  <a:pt x="12257314" y="8671016"/>
                </a:cubicBezTo>
                <a:cubicBezTo>
                  <a:pt x="12283358" y="8668496"/>
                  <a:pt x="12299224" y="8639175"/>
                  <a:pt x="12322628" y="8627473"/>
                </a:cubicBezTo>
                <a:cubicBezTo>
                  <a:pt x="12367258" y="8605158"/>
                  <a:pt x="12455397" y="8592211"/>
                  <a:pt x="12496800" y="8583931"/>
                </a:cubicBezTo>
                <a:cubicBezTo>
                  <a:pt x="12518571" y="8569417"/>
                  <a:pt x="12538711" y="8552090"/>
                  <a:pt x="12562114" y="8540388"/>
                </a:cubicBezTo>
                <a:cubicBezTo>
                  <a:pt x="12646623" y="8498133"/>
                  <a:pt x="12614750" y="8545266"/>
                  <a:pt x="12692742" y="8475073"/>
                </a:cubicBezTo>
                <a:cubicBezTo>
                  <a:pt x="12936880" y="8255349"/>
                  <a:pt x="12758692" y="8380305"/>
                  <a:pt x="12910457" y="8279131"/>
                </a:cubicBezTo>
                <a:cubicBezTo>
                  <a:pt x="13123907" y="7994529"/>
                  <a:pt x="12850078" y="8339509"/>
                  <a:pt x="13041085" y="8148502"/>
                </a:cubicBezTo>
                <a:cubicBezTo>
                  <a:pt x="13143161" y="8046426"/>
                  <a:pt x="13180215" y="7915652"/>
                  <a:pt x="13324114" y="7843702"/>
                </a:cubicBezTo>
                <a:cubicBezTo>
                  <a:pt x="13544771" y="7733374"/>
                  <a:pt x="13272186" y="7876157"/>
                  <a:pt x="13498285" y="7734845"/>
                </a:cubicBezTo>
                <a:cubicBezTo>
                  <a:pt x="13525807" y="7717644"/>
                  <a:pt x="13558961" y="7710166"/>
                  <a:pt x="13585371" y="7691302"/>
                </a:cubicBezTo>
                <a:cubicBezTo>
                  <a:pt x="13610425" y="7673406"/>
                  <a:pt x="13625067" y="7643067"/>
                  <a:pt x="13650685" y="7625988"/>
                </a:cubicBezTo>
                <a:cubicBezTo>
                  <a:pt x="13669780" y="7613258"/>
                  <a:pt x="13695473" y="7614479"/>
                  <a:pt x="13716000" y="7604216"/>
                </a:cubicBezTo>
                <a:cubicBezTo>
                  <a:pt x="13739403" y="7592514"/>
                  <a:pt x="13757910" y="7572375"/>
                  <a:pt x="13781314" y="7560673"/>
                </a:cubicBezTo>
                <a:cubicBezTo>
                  <a:pt x="13801840" y="7550410"/>
                  <a:pt x="13824562" y="7545206"/>
                  <a:pt x="13846628" y="7538902"/>
                </a:cubicBezTo>
                <a:cubicBezTo>
                  <a:pt x="13891406" y="7526109"/>
                  <a:pt x="13954852" y="7515439"/>
                  <a:pt x="13999028" y="7495359"/>
                </a:cubicBezTo>
                <a:cubicBezTo>
                  <a:pt x="14488948" y="7272667"/>
                  <a:pt x="13868473" y="7524364"/>
                  <a:pt x="14347371" y="7364731"/>
                </a:cubicBezTo>
                <a:lnTo>
                  <a:pt x="14478000" y="7321188"/>
                </a:lnTo>
                <a:cubicBezTo>
                  <a:pt x="14499771" y="7313931"/>
                  <a:pt x="14520811" y="7303917"/>
                  <a:pt x="14543314" y="7299416"/>
                </a:cubicBezTo>
                <a:cubicBezTo>
                  <a:pt x="14579600" y="7292159"/>
                  <a:pt x="14616272" y="7286620"/>
                  <a:pt x="14652171" y="7277645"/>
                </a:cubicBezTo>
                <a:cubicBezTo>
                  <a:pt x="14757553" y="7251299"/>
                  <a:pt x="14698330" y="7241591"/>
                  <a:pt x="14848114" y="7234102"/>
                </a:cubicBezTo>
                <a:cubicBezTo>
                  <a:pt x="15094655" y="7221775"/>
                  <a:pt x="15341599" y="7219588"/>
                  <a:pt x="15588342" y="7212331"/>
                </a:cubicBezTo>
                <a:cubicBezTo>
                  <a:pt x="15675428" y="7205074"/>
                  <a:pt x="15762979" y="7202109"/>
                  <a:pt x="15849600" y="7190559"/>
                </a:cubicBezTo>
                <a:cubicBezTo>
                  <a:pt x="15924223" y="7180609"/>
                  <a:pt x="15913508" y="7158605"/>
                  <a:pt x="15980228" y="7125245"/>
                </a:cubicBezTo>
                <a:cubicBezTo>
                  <a:pt x="16000754" y="7114982"/>
                  <a:pt x="16023771" y="7110730"/>
                  <a:pt x="16045542" y="7103473"/>
                </a:cubicBezTo>
                <a:cubicBezTo>
                  <a:pt x="16060056" y="7081702"/>
                  <a:pt x="16078458" y="7062070"/>
                  <a:pt x="16089085" y="7038159"/>
                </a:cubicBezTo>
                <a:cubicBezTo>
                  <a:pt x="16192722" y="6804978"/>
                  <a:pt x="16077627" y="6990034"/>
                  <a:pt x="16176171" y="6842216"/>
                </a:cubicBezTo>
                <a:cubicBezTo>
                  <a:pt x="16249346" y="6622688"/>
                  <a:pt x="16137690" y="6963227"/>
                  <a:pt x="16219714" y="6689816"/>
                </a:cubicBezTo>
                <a:cubicBezTo>
                  <a:pt x="16232903" y="6645854"/>
                  <a:pt x="16248743" y="6602731"/>
                  <a:pt x="16263257" y="6559188"/>
                </a:cubicBezTo>
                <a:lnTo>
                  <a:pt x="16306800" y="6428559"/>
                </a:lnTo>
                <a:lnTo>
                  <a:pt x="16328571" y="6363245"/>
                </a:lnTo>
                <a:cubicBezTo>
                  <a:pt x="16352336" y="5816647"/>
                  <a:pt x="16297509" y="6021000"/>
                  <a:pt x="16393885" y="5731873"/>
                </a:cubicBezTo>
                <a:lnTo>
                  <a:pt x="16393885" y="5731873"/>
                </a:lnTo>
                <a:cubicBezTo>
                  <a:pt x="16402165" y="5690475"/>
                  <a:pt x="16415114" y="5602329"/>
                  <a:pt x="16437428" y="5557702"/>
                </a:cubicBezTo>
                <a:cubicBezTo>
                  <a:pt x="16442018" y="5548522"/>
                  <a:pt x="16451943" y="5543188"/>
                  <a:pt x="16459200" y="5535931"/>
                </a:cubicBezTo>
              </a:path>
            </a:pathLst>
          </a:custGeom>
          <a:noFill/>
          <a:ln w="857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4763437" y="116826"/>
            <a:ext cx="2270002" cy="593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 smtClean="0">
                <a:latin typeface="Ink Free" panose="03080402000500000000" pitchFamily="66" charset="0"/>
              </a:rPr>
              <a:t>START </a:t>
            </a:r>
            <a:endParaRPr kumimoji="1" lang="ja-JP" altLang="en-US" sz="4800" b="1" dirty="0">
              <a:latin typeface="Ink Free" panose="03080402000500000000" pitchFamily="66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17856" y="1422030"/>
            <a:ext cx="1220792" cy="446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latin typeface="Ink Free" panose="03080402000500000000" pitchFamily="66" charset="0"/>
              </a:rPr>
              <a:t>SPEED!!</a:t>
            </a:r>
            <a:endParaRPr kumimoji="1" lang="ja-JP" altLang="en-US" sz="2000" b="1" dirty="0">
              <a:latin typeface="Ink Free" panose="03080402000500000000" pitchFamily="66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07558" y="8611491"/>
            <a:ext cx="3222915" cy="11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latin typeface="Ink Free" panose="03080402000500000000" pitchFamily="66" charset="0"/>
              </a:rPr>
              <a:t>IN IT TO WIN IT!!! </a:t>
            </a:r>
            <a:endParaRPr kumimoji="1" lang="ja-JP" altLang="en-US" sz="2400" b="1" dirty="0">
              <a:latin typeface="Ink Free" panose="03080402000500000000" pitchFamily="66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132581" y="5687461"/>
            <a:ext cx="2238261" cy="59377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00B050"/>
                </a:solidFill>
                <a:latin typeface="Ink Free" panose="03080402000500000000" pitchFamily="66" charset="0"/>
              </a:rPr>
              <a:t>Go Green Team</a:t>
            </a:r>
            <a:endParaRPr kumimoji="1" lang="ja-JP" altLang="en-US" sz="2400" b="1" dirty="0">
              <a:solidFill>
                <a:srgbClr val="00B050"/>
              </a:solidFill>
              <a:latin typeface="Ink Free" panose="03080402000500000000" pitchFamily="66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006305" y="8762762"/>
            <a:ext cx="10833661" cy="89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0" b="1" dirty="0" smtClean="0">
                <a:solidFill>
                  <a:srgbClr val="00B050"/>
                </a:solidFill>
                <a:latin typeface="Ink Free" panose="03080402000500000000" pitchFamily="66" charset="0"/>
              </a:rPr>
              <a:t>Y</a:t>
            </a:r>
            <a:r>
              <a:rPr kumimoji="1" lang="en-US" altLang="ja-JP" sz="80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O</a:t>
            </a:r>
            <a:r>
              <a:rPr kumimoji="1" lang="en-US" altLang="ja-JP" sz="80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U</a:t>
            </a:r>
            <a:r>
              <a:rPr kumimoji="1" lang="en-US" altLang="ja-JP" sz="8000" b="1" dirty="0" smtClean="0">
                <a:latin typeface="Ink Free" panose="03080402000500000000" pitchFamily="66" charset="0"/>
              </a:rPr>
              <a:t> </a:t>
            </a:r>
            <a:r>
              <a:rPr kumimoji="1" lang="en-US" altLang="ja-JP" sz="8000" b="1" dirty="0" smtClean="0">
                <a:solidFill>
                  <a:srgbClr val="FFFF00"/>
                </a:solidFill>
                <a:latin typeface="Ink Free" panose="03080402000500000000" pitchFamily="66" charset="0"/>
              </a:rPr>
              <a:t>C</a:t>
            </a:r>
            <a:r>
              <a:rPr kumimoji="1" lang="en-US" altLang="ja-JP" sz="8000" b="1" dirty="0" smtClean="0">
                <a:solidFill>
                  <a:srgbClr val="FFC000"/>
                </a:solidFill>
                <a:latin typeface="Ink Free" panose="03080402000500000000" pitchFamily="66" charset="0"/>
              </a:rPr>
              <a:t>A</a:t>
            </a:r>
            <a:r>
              <a:rPr kumimoji="1" lang="en-US" altLang="ja-JP" sz="8000" b="1" dirty="0" smtClean="0">
                <a:solidFill>
                  <a:srgbClr val="FF3399"/>
                </a:solidFill>
                <a:latin typeface="Ink Free" panose="03080402000500000000" pitchFamily="66" charset="0"/>
              </a:rPr>
              <a:t>N</a:t>
            </a:r>
            <a:r>
              <a:rPr kumimoji="1" lang="en-US" altLang="ja-JP" sz="8000" b="1" dirty="0" smtClean="0">
                <a:latin typeface="Ink Free" panose="03080402000500000000" pitchFamily="66" charset="0"/>
              </a:rPr>
              <a:t> </a:t>
            </a:r>
            <a:r>
              <a:rPr kumimoji="1" lang="en-US" altLang="ja-JP" sz="8000" b="1" dirty="0" smtClean="0">
                <a:solidFill>
                  <a:srgbClr val="00B050"/>
                </a:solidFill>
                <a:latin typeface="Ink Free" panose="03080402000500000000" pitchFamily="66" charset="0"/>
              </a:rPr>
              <a:t>D</a:t>
            </a:r>
            <a:r>
              <a:rPr kumimoji="1" lang="en-US" altLang="ja-JP" sz="80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O</a:t>
            </a:r>
            <a:r>
              <a:rPr kumimoji="1" lang="en-US" altLang="ja-JP" sz="8000" b="1" dirty="0" smtClean="0">
                <a:latin typeface="Ink Free" panose="03080402000500000000" pitchFamily="66" charset="0"/>
              </a:rPr>
              <a:t> </a:t>
            </a:r>
            <a:r>
              <a:rPr kumimoji="1" lang="en-US" altLang="ja-JP" sz="80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I</a:t>
            </a:r>
            <a:r>
              <a:rPr kumimoji="1" lang="en-US" altLang="ja-JP" sz="8000" b="1" dirty="0" smtClean="0">
                <a:solidFill>
                  <a:srgbClr val="FFC000"/>
                </a:solidFill>
                <a:latin typeface="Ink Free" panose="03080402000500000000" pitchFamily="66" charset="0"/>
              </a:rPr>
              <a:t>T</a:t>
            </a:r>
            <a:r>
              <a:rPr kumimoji="1" lang="en-US" altLang="ja-JP" sz="8000" b="1" dirty="0" smtClean="0">
                <a:solidFill>
                  <a:srgbClr val="00B050"/>
                </a:solidFill>
                <a:latin typeface="Ink Free" panose="03080402000500000000" pitchFamily="66" charset="0"/>
              </a:rPr>
              <a:t>!</a:t>
            </a:r>
            <a:r>
              <a:rPr kumimoji="1" lang="en-US" altLang="ja-JP" sz="80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!</a:t>
            </a:r>
            <a:r>
              <a:rPr kumimoji="1" lang="en-US" altLang="ja-JP" sz="80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!</a:t>
            </a:r>
            <a:r>
              <a:rPr kumimoji="1" lang="en-US" altLang="ja-JP" sz="8000" b="1" dirty="0" smtClean="0">
                <a:solidFill>
                  <a:srgbClr val="FFFF00"/>
                </a:solidFill>
                <a:latin typeface="Ink Free" panose="03080402000500000000" pitchFamily="66" charset="0"/>
              </a:rPr>
              <a:t>!</a:t>
            </a:r>
            <a:r>
              <a:rPr kumimoji="1" lang="en-US" altLang="ja-JP" sz="8000" b="1" dirty="0" smtClean="0">
                <a:solidFill>
                  <a:srgbClr val="FFC000"/>
                </a:solidFill>
                <a:latin typeface="Ink Free" panose="03080402000500000000" pitchFamily="66" charset="0"/>
              </a:rPr>
              <a:t>!</a:t>
            </a:r>
            <a:r>
              <a:rPr kumimoji="1" lang="en-US" altLang="ja-JP" sz="8000" b="1" dirty="0" smtClean="0">
                <a:solidFill>
                  <a:srgbClr val="FF3399"/>
                </a:solidFill>
                <a:latin typeface="Ink Free" panose="03080402000500000000" pitchFamily="66" charset="0"/>
              </a:rPr>
              <a:t>!</a:t>
            </a:r>
            <a:r>
              <a:rPr kumimoji="1" lang="en-US" altLang="ja-JP" sz="8000" b="1" dirty="0" smtClean="0">
                <a:latin typeface="Ink Free" panose="03080402000500000000" pitchFamily="66" charset="0"/>
              </a:rPr>
              <a:t> </a:t>
            </a:r>
            <a:endParaRPr kumimoji="1" lang="ja-JP" altLang="en-US" sz="8000" b="1" dirty="0">
              <a:latin typeface="Ink Free" panose="03080402000500000000" pitchFamily="66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4705874" y="5113967"/>
            <a:ext cx="2675660" cy="10117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 smtClean="0">
                <a:latin typeface="Ink Free" panose="03080402000500000000" pitchFamily="66" charset="0"/>
              </a:rPr>
              <a:t>FINISH </a:t>
            </a:r>
            <a:endParaRPr kumimoji="1" lang="ja-JP" altLang="en-US" sz="4000" b="1" dirty="0">
              <a:latin typeface="Ink Free" panose="03080402000500000000" pitchFamily="66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013002" y="7663103"/>
            <a:ext cx="2161544" cy="59377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Go Blue Team</a:t>
            </a:r>
            <a:endParaRPr kumimoji="1" lang="ja-JP" altLang="en-US" sz="2400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1277599" y="203857"/>
            <a:ext cx="2401363" cy="59377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FFFF00"/>
                </a:solidFill>
                <a:latin typeface="Ink Free" panose="03080402000500000000" pitchFamily="66" charset="0"/>
              </a:rPr>
              <a:t>Go Yellow Team</a:t>
            </a:r>
            <a:endParaRPr kumimoji="1" lang="ja-JP" altLang="en-US" sz="2400" b="1" dirty="0">
              <a:solidFill>
                <a:srgbClr val="FFFF00"/>
              </a:solidFill>
              <a:latin typeface="Ink Free" panose="03080402000500000000" pitchFamily="66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006305" y="1584346"/>
            <a:ext cx="1974169" cy="64470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Go Red Team</a:t>
            </a:r>
            <a:endParaRPr kumimoji="1" lang="ja-JP" altLang="en-US" sz="2400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0076077" y="1835366"/>
            <a:ext cx="2097668" cy="700222"/>
          </a:xfrm>
          <a:prstGeom prst="rect">
            <a:avLst/>
          </a:prstGeom>
          <a:noFill/>
          <a:ln w="38100">
            <a:solidFill>
              <a:srgbClr val="FF33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FF3399"/>
                </a:solidFill>
                <a:latin typeface="Ink Free" panose="03080402000500000000" pitchFamily="66" charset="0"/>
              </a:rPr>
              <a:t>Go Pink Team </a:t>
            </a:r>
            <a:endParaRPr kumimoji="1" lang="ja-JP" altLang="en-US" sz="2400" b="1" dirty="0">
              <a:solidFill>
                <a:srgbClr val="FF3399"/>
              </a:solidFill>
              <a:latin typeface="Ink Free" panose="03080402000500000000" pitchFamily="66" charset="0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43" y="4432897"/>
            <a:ext cx="1686155" cy="1686155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965" y="4224583"/>
            <a:ext cx="1700063" cy="1700063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>
            <a:off x="4952233" y="366549"/>
            <a:ext cx="3037562" cy="29106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HIP </a:t>
            </a:r>
            <a:r>
              <a:rPr kumimoji="1" lang="en-US" altLang="ja-JP" sz="3600" b="1" dirty="0" err="1" smtClean="0">
                <a:solidFill>
                  <a:srgbClr val="7030A0"/>
                </a:solidFill>
                <a:latin typeface="Ink Free" panose="03080402000500000000" pitchFamily="66" charset="0"/>
              </a:rPr>
              <a:t>Hip</a:t>
            </a:r>
            <a:r>
              <a:rPr kumimoji="1" lang="en-US" altLang="ja-JP" sz="36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 HOORAY!! </a:t>
            </a:r>
            <a:endParaRPr kumimoji="1" lang="ja-JP" altLang="en-US" sz="3600" b="1" dirty="0">
              <a:solidFill>
                <a:srgbClr val="7030A0"/>
              </a:solidFill>
              <a:latin typeface="Ink Free" panose="03080402000500000000" pitchFamily="66" charset="0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459807" y="2914701"/>
            <a:ext cx="1534070" cy="703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Don't stop!!! </a:t>
            </a:r>
            <a:endParaRPr kumimoji="1" lang="ja-JP" altLang="en-US" sz="2400" b="1" dirty="0">
              <a:solidFill>
                <a:srgbClr val="7030A0"/>
              </a:solidFill>
              <a:latin typeface="Ink Free" panose="03080402000500000000" pitchFamily="66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970674" y="6222882"/>
            <a:ext cx="6788557" cy="811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Which team will be the champions? </a:t>
            </a:r>
            <a:endParaRPr kumimoji="1" lang="ja-JP" altLang="en-US" sz="2800" b="1" dirty="0">
              <a:solidFill>
                <a:srgbClr val="7030A0"/>
              </a:solidFill>
              <a:latin typeface="Ink Free" panose="03080402000500000000" pitchFamily="66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691614" y="4638201"/>
            <a:ext cx="2270002" cy="593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Go!!</a:t>
            </a:r>
          </a:p>
          <a:p>
            <a:pPr algn="ctr"/>
            <a:r>
              <a:rPr kumimoji="1" lang="en-US" altLang="ja-JP" sz="32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Go!!</a:t>
            </a:r>
          </a:p>
          <a:p>
            <a:pPr algn="ctr"/>
            <a:r>
              <a:rPr kumimoji="1" lang="en-US" altLang="ja-JP" sz="32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Go!! </a:t>
            </a:r>
            <a:endParaRPr kumimoji="1" lang="ja-JP" altLang="en-US" sz="3200" b="1" dirty="0">
              <a:solidFill>
                <a:srgbClr val="7030A0"/>
              </a:solidFill>
              <a:latin typeface="Ink Free" panose="03080402000500000000" pitchFamily="66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942898" y="64300"/>
            <a:ext cx="2616475" cy="84103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FFC000"/>
                </a:solidFill>
                <a:latin typeface="Ink Free" panose="03080402000500000000" pitchFamily="66" charset="0"/>
              </a:rPr>
              <a:t>Go Orange Team</a:t>
            </a:r>
            <a:endParaRPr kumimoji="1" lang="ja-JP" altLang="en-US" sz="2400" b="1" dirty="0">
              <a:solidFill>
                <a:srgbClr val="FFC000"/>
              </a:solidFill>
              <a:latin typeface="Ink Free" panose="03080402000500000000" pitchFamily="66" charset="0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8474" y="8213182"/>
            <a:ext cx="1358611" cy="1358611"/>
          </a:xfrm>
          <a:prstGeom prst="rect">
            <a:avLst/>
          </a:prstGeom>
        </p:spPr>
      </p:pic>
      <p:sp>
        <p:nvSpPr>
          <p:cNvPr id="33" name="正方形/長方形 32"/>
          <p:cNvSpPr/>
          <p:nvPr/>
        </p:nvSpPr>
        <p:spPr>
          <a:xfrm>
            <a:off x="11778164" y="6473991"/>
            <a:ext cx="2364403" cy="5703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chemeClr val="tx1"/>
                </a:solidFill>
                <a:latin typeface="Ink Free" panose="03080402000500000000" pitchFamily="66" charset="0"/>
              </a:rPr>
              <a:t>Go White Team </a:t>
            </a:r>
            <a:endParaRPr kumimoji="1" lang="ja-JP" altLang="en-US" sz="2400" b="1" dirty="0">
              <a:solidFill>
                <a:schemeClr val="tx1"/>
              </a:solidFill>
              <a:latin typeface="Ink Free" panose="03080402000500000000" pitchFamily="66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00" y="6545843"/>
            <a:ext cx="2568250" cy="1638856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26" y="78784"/>
            <a:ext cx="2473958" cy="146491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38584" y="7268153"/>
            <a:ext cx="1722965" cy="1400420"/>
          </a:xfrm>
          <a:prstGeom prst="rect">
            <a:avLst/>
          </a:prstGeom>
        </p:spPr>
      </p:pic>
      <p:sp>
        <p:nvSpPr>
          <p:cNvPr id="34" name="正方形/長方形 33"/>
          <p:cNvSpPr/>
          <p:nvPr/>
        </p:nvSpPr>
        <p:spPr>
          <a:xfrm>
            <a:off x="13010489" y="3959251"/>
            <a:ext cx="1722965" cy="3169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latin typeface="Ink Free" panose="03080402000500000000" pitchFamily="66" charset="0"/>
              </a:rPr>
              <a:t>STRENGTH!!</a:t>
            </a:r>
            <a:endParaRPr kumimoji="1" lang="ja-JP" altLang="en-US" sz="2000" b="1" dirty="0">
              <a:latin typeface="Ink Free" panose="03080402000500000000" pitchFamily="66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156413" y="4129216"/>
            <a:ext cx="1722965" cy="3169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latin typeface="Ink Free" panose="03080402000500000000" pitchFamily="66" charset="0"/>
              </a:rPr>
              <a:t>TEAM WORK!!</a:t>
            </a:r>
            <a:endParaRPr kumimoji="1" lang="ja-JP" altLang="en-US" sz="2000" b="1" dirty="0">
              <a:latin typeface="Ink Free" panose="03080402000500000000" pitchFamily="66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7769822" y="8253867"/>
            <a:ext cx="2728320" cy="351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latin typeface="Ink Free" panose="03080402000500000000" pitchFamily="66" charset="0"/>
              </a:rPr>
              <a:t>WAVE YOUR FLAG!!</a:t>
            </a:r>
            <a:endParaRPr kumimoji="1" lang="ja-JP" altLang="en-US" sz="2000" b="1" dirty="0">
              <a:latin typeface="Ink Free" panose="03080402000500000000" pitchFamily="66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749877" y="4933153"/>
            <a:ext cx="5001334" cy="12897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err="1" smtClean="0">
                <a:solidFill>
                  <a:srgbClr val="7030A0"/>
                </a:solidFill>
                <a:latin typeface="Ink Free" panose="03080402000500000000" pitchFamily="66" charset="0"/>
              </a:rPr>
              <a:t>Ganbare</a:t>
            </a:r>
            <a:endParaRPr kumimoji="1" lang="en-US" altLang="ja-JP" sz="3200" b="1" dirty="0" smtClean="0">
              <a:solidFill>
                <a:srgbClr val="7030A0"/>
              </a:solidFill>
              <a:latin typeface="Ink Free" panose="03080402000500000000" pitchFamily="66" charset="0"/>
            </a:endParaRPr>
          </a:p>
          <a:p>
            <a:pPr algn="ctr"/>
            <a:r>
              <a:rPr kumimoji="1" lang="en-US" altLang="ja-JP" sz="32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 </a:t>
            </a:r>
            <a:r>
              <a:rPr kumimoji="1" lang="en-US" altLang="ja-JP" sz="32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[ SCHOOL NAME] </a:t>
            </a:r>
            <a:r>
              <a:rPr kumimoji="1" lang="en-US" altLang="ja-JP" sz="32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Students</a:t>
            </a:r>
            <a:r>
              <a:rPr kumimoji="1" lang="en-US" altLang="ja-JP" sz="32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!!!! </a:t>
            </a:r>
            <a:endParaRPr kumimoji="1" lang="ja-JP" altLang="en-US" sz="3200" b="1" dirty="0">
              <a:solidFill>
                <a:srgbClr val="7030A0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61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楕円 4"/>
          <p:cNvSpPr/>
          <p:nvPr/>
        </p:nvSpPr>
        <p:spPr>
          <a:xfrm>
            <a:off x="7066756" y="1041400"/>
            <a:ext cx="8191718" cy="5193593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40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185" y="2435604"/>
            <a:ext cx="1404431" cy="129977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426" y="2716100"/>
            <a:ext cx="3223951" cy="188625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9911">
                        <a14:foregroundMark x1="31355" y1="23740" x2="31355" y2="23740"/>
                        <a14:foregroundMark x1="34101" y1="22844" x2="34101" y2="22844"/>
                        <a14:foregroundMark x1="35252" y1="28555" x2="35252" y2="28555"/>
                        <a14:foregroundMark x1="32595" y1="29451" x2="32595" y2="29451"/>
                        <a14:backgroundMark x1="12223" y1="60470" x2="12223" y2="60470"/>
                        <a14:backgroundMark x1="23295" y1="51624" x2="23295" y2="51624"/>
                        <a14:backgroundMark x1="29407" y1="91377" x2="29407" y2="913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7027" y="5924646"/>
            <a:ext cx="1798326" cy="1422413"/>
          </a:xfrm>
          <a:prstGeom prst="rect">
            <a:avLst/>
          </a:prstGeom>
          <a:noFill/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8142" y="2675493"/>
            <a:ext cx="3927929" cy="133536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4904" y="662226"/>
            <a:ext cx="1736436" cy="1705972"/>
          </a:xfrm>
          <a:prstGeom prst="rect">
            <a:avLst/>
          </a:prstGeom>
        </p:spPr>
      </p:pic>
      <p:sp>
        <p:nvSpPr>
          <p:cNvPr id="13" name="フリーフォーム 12"/>
          <p:cNvSpPr/>
          <p:nvPr/>
        </p:nvSpPr>
        <p:spPr>
          <a:xfrm>
            <a:off x="455067" y="646359"/>
            <a:ext cx="16459200" cy="8692788"/>
          </a:xfrm>
          <a:custGeom>
            <a:avLst/>
            <a:gdLst>
              <a:gd name="connsiteX0" fmla="*/ 14042571 w 16459200"/>
              <a:gd name="connsiteY0" fmla="*/ 855073 h 8692788"/>
              <a:gd name="connsiteX1" fmla="*/ 12758057 w 16459200"/>
              <a:gd name="connsiteY1" fmla="*/ 659131 h 8692788"/>
              <a:gd name="connsiteX2" fmla="*/ 12518571 w 16459200"/>
              <a:gd name="connsiteY2" fmla="*/ 572045 h 8692788"/>
              <a:gd name="connsiteX3" fmla="*/ 12431485 w 16459200"/>
              <a:gd name="connsiteY3" fmla="*/ 550273 h 8692788"/>
              <a:gd name="connsiteX4" fmla="*/ 12235542 w 16459200"/>
              <a:gd name="connsiteY4" fmla="*/ 506731 h 8692788"/>
              <a:gd name="connsiteX5" fmla="*/ 12039600 w 16459200"/>
              <a:gd name="connsiteY5" fmla="*/ 463188 h 8692788"/>
              <a:gd name="connsiteX6" fmla="*/ 11865428 w 16459200"/>
              <a:gd name="connsiteY6" fmla="*/ 419645 h 8692788"/>
              <a:gd name="connsiteX7" fmla="*/ 11604171 w 16459200"/>
              <a:gd name="connsiteY7" fmla="*/ 397873 h 8692788"/>
              <a:gd name="connsiteX8" fmla="*/ 11321142 w 16459200"/>
              <a:gd name="connsiteY8" fmla="*/ 354331 h 8692788"/>
              <a:gd name="connsiteX9" fmla="*/ 10254342 w 16459200"/>
              <a:gd name="connsiteY9" fmla="*/ 332559 h 8692788"/>
              <a:gd name="connsiteX10" fmla="*/ 9557657 w 16459200"/>
              <a:gd name="connsiteY10" fmla="*/ 310788 h 8692788"/>
              <a:gd name="connsiteX11" fmla="*/ 9296400 w 16459200"/>
              <a:gd name="connsiteY11" fmla="*/ 267245 h 8692788"/>
              <a:gd name="connsiteX12" fmla="*/ 9187542 w 16459200"/>
              <a:gd name="connsiteY12" fmla="*/ 245473 h 8692788"/>
              <a:gd name="connsiteX13" fmla="*/ 8926285 w 16459200"/>
              <a:gd name="connsiteY13" fmla="*/ 223702 h 8692788"/>
              <a:gd name="connsiteX14" fmla="*/ 8795657 w 16459200"/>
              <a:gd name="connsiteY14" fmla="*/ 201931 h 8692788"/>
              <a:gd name="connsiteX15" fmla="*/ 8708571 w 16459200"/>
              <a:gd name="connsiteY15" fmla="*/ 180159 h 8692788"/>
              <a:gd name="connsiteX16" fmla="*/ 8294914 w 16459200"/>
              <a:gd name="connsiteY16" fmla="*/ 114845 h 8692788"/>
              <a:gd name="connsiteX17" fmla="*/ 8186057 w 16459200"/>
              <a:gd name="connsiteY17" fmla="*/ 93073 h 8692788"/>
              <a:gd name="connsiteX18" fmla="*/ 7794171 w 16459200"/>
              <a:gd name="connsiteY18" fmla="*/ 71302 h 8692788"/>
              <a:gd name="connsiteX19" fmla="*/ 7598228 w 16459200"/>
              <a:gd name="connsiteY19" fmla="*/ 27759 h 8692788"/>
              <a:gd name="connsiteX20" fmla="*/ 5116285 w 16459200"/>
              <a:gd name="connsiteY20" fmla="*/ 71302 h 8692788"/>
              <a:gd name="connsiteX21" fmla="*/ 5029200 w 16459200"/>
              <a:gd name="connsiteY21" fmla="*/ 93073 h 8692788"/>
              <a:gd name="connsiteX22" fmla="*/ 4680857 w 16459200"/>
              <a:gd name="connsiteY22" fmla="*/ 136616 h 8692788"/>
              <a:gd name="connsiteX23" fmla="*/ 4506685 w 16459200"/>
              <a:gd name="connsiteY23" fmla="*/ 180159 h 8692788"/>
              <a:gd name="connsiteX24" fmla="*/ 4005942 w 16459200"/>
              <a:gd name="connsiteY24" fmla="*/ 223702 h 8692788"/>
              <a:gd name="connsiteX25" fmla="*/ 3853542 w 16459200"/>
              <a:gd name="connsiteY25" fmla="*/ 267245 h 8692788"/>
              <a:gd name="connsiteX26" fmla="*/ 3744685 w 16459200"/>
              <a:gd name="connsiteY26" fmla="*/ 310788 h 8692788"/>
              <a:gd name="connsiteX27" fmla="*/ 3635828 w 16459200"/>
              <a:gd name="connsiteY27" fmla="*/ 332559 h 8692788"/>
              <a:gd name="connsiteX28" fmla="*/ 3505200 w 16459200"/>
              <a:gd name="connsiteY28" fmla="*/ 376102 h 8692788"/>
              <a:gd name="connsiteX29" fmla="*/ 3439885 w 16459200"/>
              <a:gd name="connsiteY29" fmla="*/ 397873 h 8692788"/>
              <a:gd name="connsiteX30" fmla="*/ 3374571 w 16459200"/>
              <a:gd name="connsiteY30" fmla="*/ 419645 h 8692788"/>
              <a:gd name="connsiteX31" fmla="*/ 3091542 w 16459200"/>
              <a:gd name="connsiteY31" fmla="*/ 441416 h 8692788"/>
              <a:gd name="connsiteX32" fmla="*/ 2743200 w 16459200"/>
              <a:gd name="connsiteY32" fmla="*/ 506731 h 8692788"/>
              <a:gd name="connsiteX33" fmla="*/ 2329542 w 16459200"/>
              <a:gd name="connsiteY33" fmla="*/ 550273 h 8692788"/>
              <a:gd name="connsiteX34" fmla="*/ 2220685 w 16459200"/>
              <a:gd name="connsiteY34" fmla="*/ 572045 h 8692788"/>
              <a:gd name="connsiteX35" fmla="*/ 2090057 w 16459200"/>
              <a:gd name="connsiteY35" fmla="*/ 593816 h 8692788"/>
              <a:gd name="connsiteX36" fmla="*/ 1959428 w 16459200"/>
              <a:gd name="connsiteY36" fmla="*/ 637359 h 8692788"/>
              <a:gd name="connsiteX37" fmla="*/ 1894114 w 16459200"/>
              <a:gd name="connsiteY37" fmla="*/ 680902 h 8692788"/>
              <a:gd name="connsiteX38" fmla="*/ 1828800 w 16459200"/>
              <a:gd name="connsiteY38" fmla="*/ 702673 h 8692788"/>
              <a:gd name="connsiteX39" fmla="*/ 1741714 w 16459200"/>
              <a:gd name="connsiteY39" fmla="*/ 746216 h 8692788"/>
              <a:gd name="connsiteX40" fmla="*/ 1676400 w 16459200"/>
              <a:gd name="connsiteY40" fmla="*/ 789759 h 8692788"/>
              <a:gd name="connsiteX41" fmla="*/ 1611085 w 16459200"/>
              <a:gd name="connsiteY41" fmla="*/ 811531 h 8692788"/>
              <a:gd name="connsiteX42" fmla="*/ 1545771 w 16459200"/>
              <a:gd name="connsiteY42" fmla="*/ 855073 h 8692788"/>
              <a:gd name="connsiteX43" fmla="*/ 1415142 w 16459200"/>
              <a:gd name="connsiteY43" fmla="*/ 898616 h 8692788"/>
              <a:gd name="connsiteX44" fmla="*/ 1349828 w 16459200"/>
              <a:gd name="connsiteY44" fmla="*/ 942159 h 8692788"/>
              <a:gd name="connsiteX45" fmla="*/ 1284514 w 16459200"/>
              <a:gd name="connsiteY45" fmla="*/ 963931 h 8692788"/>
              <a:gd name="connsiteX46" fmla="*/ 1153885 w 16459200"/>
              <a:gd name="connsiteY46" fmla="*/ 1051016 h 8692788"/>
              <a:gd name="connsiteX47" fmla="*/ 1088571 w 16459200"/>
              <a:gd name="connsiteY47" fmla="*/ 1094559 h 8692788"/>
              <a:gd name="connsiteX48" fmla="*/ 936171 w 16459200"/>
              <a:gd name="connsiteY48" fmla="*/ 1225188 h 8692788"/>
              <a:gd name="connsiteX49" fmla="*/ 870857 w 16459200"/>
              <a:gd name="connsiteY49" fmla="*/ 1246959 h 8692788"/>
              <a:gd name="connsiteX50" fmla="*/ 827314 w 16459200"/>
              <a:gd name="connsiteY50" fmla="*/ 1312273 h 8692788"/>
              <a:gd name="connsiteX51" fmla="*/ 762000 w 16459200"/>
              <a:gd name="connsiteY51" fmla="*/ 1355816 h 8692788"/>
              <a:gd name="connsiteX52" fmla="*/ 609600 w 16459200"/>
              <a:gd name="connsiteY52" fmla="*/ 1486445 h 8692788"/>
              <a:gd name="connsiteX53" fmla="*/ 544285 w 16459200"/>
              <a:gd name="connsiteY53" fmla="*/ 1573531 h 8692788"/>
              <a:gd name="connsiteX54" fmla="*/ 457200 w 16459200"/>
              <a:gd name="connsiteY54" fmla="*/ 1704159 h 8692788"/>
              <a:gd name="connsiteX55" fmla="*/ 348342 w 16459200"/>
              <a:gd name="connsiteY55" fmla="*/ 1856559 h 8692788"/>
              <a:gd name="connsiteX56" fmla="*/ 304800 w 16459200"/>
              <a:gd name="connsiteY56" fmla="*/ 2008959 h 8692788"/>
              <a:gd name="connsiteX57" fmla="*/ 283028 w 16459200"/>
              <a:gd name="connsiteY57" fmla="*/ 2074273 h 8692788"/>
              <a:gd name="connsiteX58" fmla="*/ 326571 w 16459200"/>
              <a:gd name="connsiteY58" fmla="*/ 2553245 h 8692788"/>
              <a:gd name="connsiteX59" fmla="*/ 413657 w 16459200"/>
              <a:gd name="connsiteY59" fmla="*/ 2618559 h 8692788"/>
              <a:gd name="connsiteX60" fmla="*/ 653142 w 16459200"/>
              <a:gd name="connsiteY60" fmla="*/ 2727416 h 8692788"/>
              <a:gd name="connsiteX61" fmla="*/ 914400 w 16459200"/>
              <a:gd name="connsiteY61" fmla="*/ 2836273 h 8692788"/>
              <a:gd name="connsiteX62" fmla="*/ 1088571 w 16459200"/>
              <a:gd name="connsiteY62" fmla="*/ 2945131 h 8692788"/>
              <a:gd name="connsiteX63" fmla="*/ 1153885 w 16459200"/>
              <a:gd name="connsiteY63" fmla="*/ 2988673 h 8692788"/>
              <a:gd name="connsiteX64" fmla="*/ 1436914 w 16459200"/>
              <a:gd name="connsiteY64" fmla="*/ 3053988 h 8692788"/>
              <a:gd name="connsiteX65" fmla="*/ 1654628 w 16459200"/>
              <a:gd name="connsiteY65" fmla="*/ 3097531 h 8692788"/>
              <a:gd name="connsiteX66" fmla="*/ 2155371 w 16459200"/>
              <a:gd name="connsiteY66" fmla="*/ 3119302 h 8692788"/>
              <a:gd name="connsiteX67" fmla="*/ 2307771 w 16459200"/>
              <a:gd name="connsiteY67" fmla="*/ 3162845 h 8692788"/>
              <a:gd name="connsiteX68" fmla="*/ 2481942 w 16459200"/>
              <a:gd name="connsiteY68" fmla="*/ 3184616 h 8692788"/>
              <a:gd name="connsiteX69" fmla="*/ 2634342 w 16459200"/>
              <a:gd name="connsiteY69" fmla="*/ 3206388 h 8692788"/>
              <a:gd name="connsiteX70" fmla="*/ 3614057 w 16459200"/>
              <a:gd name="connsiteY70" fmla="*/ 3184616 h 8692788"/>
              <a:gd name="connsiteX71" fmla="*/ 3679371 w 16459200"/>
              <a:gd name="connsiteY71" fmla="*/ 3141073 h 8692788"/>
              <a:gd name="connsiteX72" fmla="*/ 3810000 w 16459200"/>
              <a:gd name="connsiteY72" fmla="*/ 3032216 h 8692788"/>
              <a:gd name="connsiteX73" fmla="*/ 3962400 w 16459200"/>
              <a:gd name="connsiteY73" fmla="*/ 2770959 h 8692788"/>
              <a:gd name="connsiteX74" fmla="*/ 3984171 w 16459200"/>
              <a:gd name="connsiteY74" fmla="*/ 2705645 h 8692788"/>
              <a:gd name="connsiteX75" fmla="*/ 4049485 w 16459200"/>
              <a:gd name="connsiteY75" fmla="*/ 2640331 h 8692788"/>
              <a:gd name="connsiteX76" fmla="*/ 4114800 w 16459200"/>
              <a:gd name="connsiteY76" fmla="*/ 2357302 h 8692788"/>
              <a:gd name="connsiteX77" fmla="*/ 4093028 w 16459200"/>
              <a:gd name="connsiteY77" fmla="*/ 1965416 h 8692788"/>
              <a:gd name="connsiteX78" fmla="*/ 3984171 w 16459200"/>
              <a:gd name="connsiteY78" fmla="*/ 1921873 h 8692788"/>
              <a:gd name="connsiteX79" fmla="*/ 3853542 w 16459200"/>
              <a:gd name="connsiteY79" fmla="*/ 1878331 h 8692788"/>
              <a:gd name="connsiteX80" fmla="*/ 3788228 w 16459200"/>
              <a:gd name="connsiteY80" fmla="*/ 1856559 h 8692788"/>
              <a:gd name="connsiteX81" fmla="*/ 3614057 w 16459200"/>
              <a:gd name="connsiteY81" fmla="*/ 1813016 h 8692788"/>
              <a:gd name="connsiteX82" fmla="*/ 3396342 w 16459200"/>
              <a:gd name="connsiteY82" fmla="*/ 1747702 h 8692788"/>
              <a:gd name="connsiteX83" fmla="*/ 3243942 w 16459200"/>
              <a:gd name="connsiteY83" fmla="*/ 1725931 h 8692788"/>
              <a:gd name="connsiteX84" fmla="*/ 3113314 w 16459200"/>
              <a:gd name="connsiteY84" fmla="*/ 1704159 h 8692788"/>
              <a:gd name="connsiteX85" fmla="*/ 2460171 w 16459200"/>
              <a:gd name="connsiteY85" fmla="*/ 1725931 h 8692788"/>
              <a:gd name="connsiteX86" fmla="*/ 2394857 w 16459200"/>
              <a:gd name="connsiteY86" fmla="*/ 1769473 h 8692788"/>
              <a:gd name="connsiteX87" fmla="*/ 2307771 w 16459200"/>
              <a:gd name="connsiteY87" fmla="*/ 1791245 h 8692788"/>
              <a:gd name="connsiteX88" fmla="*/ 2177142 w 16459200"/>
              <a:gd name="connsiteY88" fmla="*/ 1856559 h 8692788"/>
              <a:gd name="connsiteX89" fmla="*/ 2002971 w 16459200"/>
              <a:gd name="connsiteY89" fmla="*/ 1943645 h 8692788"/>
              <a:gd name="connsiteX90" fmla="*/ 1850571 w 16459200"/>
              <a:gd name="connsiteY90" fmla="*/ 1987188 h 8692788"/>
              <a:gd name="connsiteX91" fmla="*/ 1785257 w 16459200"/>
              <a:gd name="connsiteY91" fmla="*/ 2052502 h 8692788"/>
              <a:gd name="connsiteX92" fmla="*/ 1589314 w 16459200"/>
              <a:gd name="connsiteY92" fmla="*/ 2117816 h 8692788"/>
              <a:gd name="connsiteX93" fmla="*/ 1436914 w 16459200"/>
              <a:gd name="connsiteY93" fmla="*/ 2226673 h 8692788"/>
              <a:gd name="connsiteX94" fmla="*/ 1306285 w 16459200"/>
              <a:gd name="connsiteY94" fmla="*/ 2357302 h 8692788"/>
              <a:gd name="connsiteX95" fmla="*/ 1240971 w 16459200"/>
              <a:gd name="connsiteY95" fmla="*/ 2400845 h 8692788"/>
              <a:gd name="connsiteX96" fmla="*/ 1110342 w 16459200"/>
              <a:gd name="connsiteY96" fmla="*/ 2531473 h 8692788"/>
              <a:gd name="connsiteX97" fmla="*/ 1045028 w 16459200"/>
              <a:gd name="connsiteY97" fmla="*/ 2618559 h 8692788"/>
              <a:gd name="connsiteX98" fmla="*/ 979714 w 16459200"/>
              <a:gd name="connsiteY98" fmla="*/ 2662102 h 8692788"/>
              <a:gd name="connsiteX99" fmla="*/ 914400 w 16459200"/>
              <a:gd name="connsiteY99" fmla="*/ 2792731 h 8692788"/>
              <a:gd name="connsiteX100" fmla="*/ 849085 w 16459200"/>
              <a:gd name="connsiteY100" fmla="*/ 2858045 h 8692788"/>
              <a:gd name="connsiteX101" fmla="*/ 783771 w 16459200"/>
              <a:gd name="connsiteY101" fmla="*/ 2945131 h 8692788"/>
              <a:gd name="connsiteX102" fmla="*/ 740228 w 16459200"/>
              <a:gd name="connsiteY102" fmla="*/ 3010445 h 8692788"/>
              <a:gd name="connsiteX103" fmla="*/ 587828 w 16459200"/>
              <a:gd name="connsiteY103" fmla="*/ 3162845 h 8692788"/>
              <a:gd name="connsiteX104" fmla="*/ 522514 w 16459200"/>
              <a:gd name="connsiteY104" fmla="*/ 3293473 h 8692788"/>
              <a:gd name="connsiteX105" fmla="*/ 457200 w 16459200"/>
              <a:gd name="connsiteY105" fmla="*/ 3337016 h 8692788"/>
              <a:gd name="connsiteX106" fmla="*/ 435428 w 16459200"/>
              <a:gd name="connsiteY106" fmla="*/ 3402331 h 8692788"/>
              <a:gd name="connsiteX107" fmla="*/ 370114 w 16459200"/>
              <a:gd name="connsiteY107" fmla="*/ 3467645 h 8692788"/>
              <a:gd name="connsiteX108" fmla="*/ 326571 w 16459200"/>
              <a:gd name="connsiteY108" fmla="*/ 3532959 h 8692788"/>
              <a:gd name="connsiteX109" fmla="*/ 217714 w 16459200"/>
              <a:gd name="connsiteY109" fmla="*/ 3663588 h 8692788"/>
              <a:gd name="connsiteX110" fmla="*/ 195942 w 16459200"/>
              <a:gd name="connsiteY110" fmla="*/ 3728902 h 8692788"/>
              <a:gd name="connsiteX111" fmla="*/ 152400 w 16459200"/>
              <a:gd name="connsiteY111" fmla="*/ 3881302 h 8692788"/>
              <a:gd name="connsiteX112" fmla="*/ 130628 w 16459200"/>
              <a:gd name="connsiteY112" fmla="*/ 3968388 h 8692788"/>
              <a:gd name="connsiteX113" fmla="*/ 108857 w 16459200"/>
              <a:gd name="connsiteY113" fmla="*/ 4033702 h 8692788"/>
              <a:gd name="connsiteX114" fmla="*/ 21771 w 16459200"/>
              <a:gd name="connsiteY114" fmla="*/ 4207873 h 8692788"/>
              <a:gd name="connsiteX115" fmla="*/ 0 w 16459200"/>
              <a:gd name="connsiteY115" fmla="*/ 4273188 h 8692788"/>
              <a:gd name="connsiteX116" fmla="*/ 65314 w 16459200"/>
              <a:gd name="connsiteY116" fmla="*/ 4969873 h 8692788"/>
              <a:gd name="connsiteX117" fmla="*/ 108857 w 16459200"/>
              <a:gd name="connsiteY117" fmla="*/ 5144045 h 8692788"/>
              <a:gd name="connsiteX118" fmla="*/ 130628 w 16459200"/>
              <a:gd name="connsiteY118" fmla="*/ 5231131 h 8692788"/>
              <a:gd name="connsiteX119" fmla="*/ 174171 w 16459200"/>
              <a:gd name="connsiteY119" fmla="*/ 5318216 h 8692788"/>
              <a:gd name="connsiteX120" fmla="*/ 195942 w 16459200"/>
              <a:gd name="connsiteY120" fmla="*/ 5405302 h 8692788"/>
              <a:gd name="connsiteX121" fmla="*/ 261257 w 16459200"/>
              <a:gd name="connsiteY121" fmla="*/ 5601245 h 8692788"/>
              <a:gd name="connsiteX122" fmla="*/ 348342 w 16459200"/>
              <a:gd name="connsiteY122" fmla="*/ 5884273 h 8692788"/>
              <a:gd name="connsiteX123" fmla="*/ 370114 w 16459200"/>
              <a:gd name="connsiteY123" fmla="*/ 5949588 h 8692788"/>
              <a:gd name="connsiteX124" fmla="*/ 457200 w 16459200"/>
              <a:gd name="connsiteY124" fmla="*/ 6101988 h 8692788"/>
              <a:gd name="connsiteX125" fmla="*/ 500742 w 16459200"/>
              <a:gd name="connsiteY125" fmla="*/ 6189073 h 8692788"/>
              <a:gd name="connsiteX126" fmla="*/ 587828 w 16459200"/>
              <a:gd name="connsiteY126" fmla="*/ 6276159 h 8692788"/>
              <a:gd name="connsiteX127" fmla="*/ 653142 w 16459200"/>
              <a:gd name="connsiteY127" fmla="*/ 6363245 h 8692788"/>
              <a:gd name="connsiteX128" fmla="*/ 718457 w 16459200"/>
              <a:gd name="connsiteY128" fmla="*/ 6428559 h 8692788"/>
              <a:gd name="connsiteX129" fmla="*/ 762000 w 16459200"/>
              <a:gd name="connsiteY129" fmla="*/ 6493873 h 8692788"/>
              <a:gd name="connsiteX130" fmla="*/ 892628 w 16459200"/>
              <a:gd name="connsiteY130" fmla="*/ 6624502 h 8692788"/>
              <a:gd name="connsiteX131" fmla="*/ 1045028 w 16459200"/>
              <a:gd name="connsiteY131" fmla="*/ 6798673 h 8692788"/>
              <a:gd name="connsiteX132" fmla="*/ 1219200 w 16459200"/>
              <a:gd name="connsiteY132" fmla="*/ 6972845 h 8692788"/>
              <a:gd name="connsiteX133" fmla="*/ 1328057 w 16459200"/>
              <a:gd name="connsiteY133" fmla="*/ 7016388 h 8692788"/>
              <a:gd name="connsiteX134" fmla="*/ 1436914 w 16459200"/>
              <a:gd name="connsiteY134" fmla="*/ 7103473 h 8692788"/>
              <a:gd name="connsiteX135" fmla="*/ 1545771 w 16459200"/>
              <a:gd name="connsiteY135" fmla="*/ 7168788 h 8692788"/>
              <a:gd name="connsiteX136" fmla="*/ 1654628 w 16459200"/>
              <a:gd name="connsiteY136" fmla="*/ 7277645 h 8692788"/>
              <a:gd name="connsiteX137" fmla="*/ 1719942 w 16459200"/>
              <a:gd name="connsiteY137" fmla="*/ 7342959 h 8692788"/>
              <a:gd name="connsiteX138" fmla="*/ 1894114 w 16459200"/>
              <a:gd name="connsiteY138" fmla="*/ 7408273 h 8692788"/>
              <a:gd name="connsiteX139" fmla="*/ 1959428 w 16459200"/>
              <a:gd name="connsiteY139" fmla="*/ 7451816 h 8692788"/>
              <a:gd name="connsiteX140" fmla="*/ 2024742 w 16459200"/>
              <a:gd name="connsiteY140" fmla="*/ 7473588 h 8692788"/>
              <a:gd name="connsiteX141" fmla="*/ 2133600 w 16459200"/>
              <a:gd name="connsiteY141" fmla="*/ 7517131 h 8692788"/>
              <a:gd name="connsiteX142" fmla="*/ 2264228 w 16459200"/>
              <a:gd name="connsiteY142" fmla="*/ 7560673 h 8692788"/>
              <a:gd name="connsiteX143" fmla="*/ 2329542 w 16459200"/>
              <a:gd name="connsiteY143" fmla="*/ 7582445 h 8692788"/>
              <a:gd name="connsiteX144" fmla="*/ 2394857 w 16459200"/>
              <a:gd name="connsiteY144" fmla="*/ 7625988 h 8692788"/>
              <a:gd name="connsiteX145" fmla="*/ 2547257 w 16459200"/>
              <a:gd name="connsiteY145" fmla="*/ 7647759 h 8692788"/>
              <a:gd name="connsiteX146" fmla="*/ 2721428 w 16459200"/>
              <a:gd name="connsiteY146" fmla="*/ 7691302 h 8692788"/>
              <a:gd name="connsiteX147" fmla="*/ 2917371 w 16459200"/>
              <a:gd name="connsiteY147" fmla="*/ 7756616 h 8692788"/>
              <a:gd name="connsiteX148" fmla="*/ 3004457 w 16459200"/>
              <a:gd name="connsiteY148" fmla="*/ 7778388 h 8692788"/>
              <a:gd name="connsiteX149" fmla="*/ 3069771 w 16459200"/>
              <a:gd name="connsiteY149" fmla="*/ 7800159 h 8692788"/>
              <a:gd name="connsiteX150" fmla="*/ 3243942 w 16459200"/>
              <a:gd name="connsiteY150" fmla="*/ 7843702 h 8692788"/>
              <a:gd name="connsiteX151" fmla="*/ 3483428 w 16459200"/>
              <a:gd name="connsiteY151" fmla="*/ 7887245 h 8692788"/>
              <a:gd name="connsiteX152" fmla="*/ 3744685 w 16459200"/>
              <a:gd name="connsiteY152" fmla="*/ 7930788 h 8692788"/>
              <a:gd name="connsiteX153" fmla="*/ 5029200 w 16459200"/>
              <a:gd name="connsiteY153" fmla="*/ 7952559 h 8692788"/>
              <a:gd name="connsiteX154" fmla="*/ 6052457 w 16459200"/>
              <a:gd name="connsiteY154" fmla="*/ 7952559 h 8692788"/>
              <a:gd name="connsiteX155" fmla="*/ 6226628 w 16459200"/>
              <a:gd name="connsiteY155" fmla="*/ 7909016 h 8692788"/>
              <a:gd name="connsiteX156" fmla="*/ 6357257 w 16459200"/>
              <a:gd name="connsiteY156" fmla="*/ 7800159 h 8692788"/>
              <a:gd name="connsiteX157" fmla="*/ 6487885 w 16459200"/>
              <a:gd name="connsiteY157" fmla="*/ 7734845 h 8692788"/>
              <a:gd name="connsiteX158" fmla="*/ 6531428 w 16459200"/>
              <a:gd name="connsiteY158" fmla="*/ 7647759 h 8692788"/>
              <a:gd name="connsiteX159" fmla="*/ 6596742 w 16459200"/>
              <a:gd name="connsiteY159" fmla="*/ 7604216 h 8692788"/>
              <a:gd name="connsiteX160" fmla="*/ 6749142 w 16459200"/>
              <a:gd name="connsiteY160" fmla="*/ 7473588 h 8692788"/>
              <a:gd name="connsiteX161" fmla="*/ 6792685 w 16459200"/>
              <a:gd name="connsiteY161" fmla="*/ 7408273 h 8692788"/>
              <a:gd name="connsiteX162" fmla="*/ 6858000 w 16459200"/>
              <a:gd name="connsiteY162" fmla="*/ 7342959 h 8692788"/>
              <a:gd name="connsiteX163" fmla="*/ 7010400 w 16459200"/>
              <a:gd name="connsiteY163" fmla="*/ 7168788 h 8692788"/>
              <a:gd name="connsiteX164" fmla="*/ 7097485 w 16459200"/>
              <a:gd name="connsiteY164" fmla="*/ 7125245 h 8692788"/>
              <a:gd name="connsiteX165" fmla="*/ 7141028 w 16459200"/>
              <a:gd name="connsiteY165" fmla="*/ 7059931 h 8692788"/>
              <a:gd name="connsiteX166" fmla="*/ 7206342 w 16459200"/>
              <a:gd name="connsiteY166" fmla="*/ 7016388 h 8692788"/>
              <a:gd name="connsiteX167" fmla="*/ 7271657 w 16459200"/>
              <a:gd name="connsiteY167" fmla="*/ 6951073 h 8692788"/>
              <a:gd name="connsiteX168" fmla="*/ 7336971 w 16459200"/>
              <a:gd name="connsiteY168" fmla="*/ 6907531 h 8692788"/>
              <a:gd name="connsiteX169" fmla="*/ 7402285 w 16459200"/>
              <a:gd name="connsiteY169" fmla="*/ 6842216 h 8692788"/>
              <a:gd name="connsiteX170" fmla="*/ 7489371 w 16459200"/>
              <a:gd name="connsiteY170" fmla="*/ 6776902 h 8692788"/>
              <a:gd name="connsiteX171" fmla="*/ 7554685 w 16459200"/>
              <a:gd name="connsiteY171" fmla="*/ 6733359 h 8692788"/>
              <a:gd name="connsiteX172" fmla="*/ 7685314 w 16459200"/>
              <a:gd name="connsiteY172" fmla="*/ 6624502 h 8692788"/>
              <a:gd name="connsiteX173" fmla="*/ 7837714 w 16459200"/>
              <a:gd name="connsiteY173" fmla="*/ 6559188 h 8692788"/>
              <a:gd name="connsiteX174" fmla="*/ 7924800 w 16459200"/>
              <a:gd name="connsiteY174" fmla="*/ 6537416 h 8692788"/>
              <a:gd name="connsiteX175" fmla="*/ 7990114 w 16459200"/>
              <a:gd name="connsiteY175" fmla="*/ 6515645 h 8692788"/>
              <a:gd name="connsiteX176" fmla="*/ 8360228 w 16459200"/>
              <a:gd name="connsiteY176" fmla="*/ 6428559 h 8692788"/>
              <a:gd name="connsiteX177" fmla="*/ 9144000 w 16459200"/>
              <a:gd name="connsiteY177" fmla="*/ 6450331 h 8692788"/>
              <a:gd name="connsiteX178" fmla="*/ 9274628 w 16459200"/>
              <a:gd name="connsiteY178" fmla="*/ 6580959 h 8692788"/>
              <a:gd name="connsiteX179" fmla="*/ 9339942 w 16459200"/>
              <a:gd name="connsiteY179" fmla="*/ 6624502 h 8692788"/>
              <a:gd name="connsiteX180" fmla="*/ 9405257 w 16459200"/>
              <a:gd name="connsiteY180" fmla="*/ 6689816 h 8692788"/>
              <a:gd name="connsiteX181" fmla="*/ 9492342 w 16459200"/>
              <a:gd name="connsiteY181" fmla="*/ 6755131 h 8692788"/>
              <a:gd name="connsiteX182" fmla="*/ 9557657 w 16459200"/>
              <a:gd name="connsiteY182" fmla="*/ 6820445 h 8692788"/>
              <a:gd name="connsiteX183" fmla="*/ 9644742 w 16459200"/>
              <a:gd name="connsiteY183" fmla="*/ 6885759 h 8692788"/>
              <a:gd name="connsiteX184" fmla="*/ 9688285 w 16459200"/>
              <a:gd name="connsiteY184" fmla="*/ 6951073 h 8692788"/>
              <a:gd name="connsiteX185" fmla="*/ 9818914 w 16459200"/>
              <a:gd name="connsiteY185" fmla="*/ 7081702 h 8692788"/>
              <a:gd name="connsiteX186" fmla="*/ 9906000 w 16459200"/>
              <a:gd name="connsiteY186" fmla="*/ 7234102 h 8692788"/>
              <a:gd name="connsiteX187" fmla="*/ 9993085 w 16459200"/>
              <a:gd name="connsiteY187" fmla="*/ 7364731 h 8692788"/>
              <a:gd name="connsiteX188" fmla="*/ 10014857 w 16459200"/>
              <a:gd name="connsiteY188" fmla="*/ 7430045 h 8692788"/>
              <a:gd name="connsiteX189" fmla="*/ 10145485 w 16459200"/>
              <a:gd name="connsiteY189" fmla="*/ 7582445 h 8692788"/>
              <a:gd name="connsiteX190" fmla="*/ 10254342 w 16459200"/>
              <a:gd name="connsiteY190" fmla="*/ 7756616 h 8692788"/>
              <a:gd name="connsiteX191" fmla="*/ 10319657 w 16459200"/>
              <a:gd name="connsiteY191" fmla="*/ 7887245 h 8692788"/>
              <a:gd name="connsiteX192" fmla="*/ 10428514 w 16459200"/>
              <a:gd name="connsiteY192" fmla="*/ 8083188 h 8692788"/>
              <a:gd name="connsiteX193" fmla="*/ 10537371 w 16459200"/>
              <a:gd name="connsiteY193" fmla="*/ 8235588 h 8692788"/>
              <a:gd name="connsiteX194" fmla="*/ 10668000 w 16459200"/>
              <a:gd name="connsiteY194" fmla="*/ 8366216 h 8692788"/>
              <a:gd name="connsiteX195" fmla="*/ 10733314 w 16459200"/>
              <a:gd name="connsiteY195" fmla="*/ 8453302 h 8692788"/>
              <a:gd name="connsiteX196" fmla="*/ 10929257 w 16459200"/>
              <a:gd name="connsiteY196" fmla="*/ 8518616 h 8692788"/>
              <a:gd name="connsiteX197" fmla="*/ 11038114 w 16459200"/>
              <a:gd name="connsiteY197" fmla="*/ 8562159 h 8692788"/>
              <a:gd name="connsiteX198" fmla="*/ 11125200 w 16459200"/>
              <a:gd name="connsiteY198" fmla="*/ 8605702 h 8692788"/>
              <a:gd name="connsiteX199" fmla="*/ 11277600 w 16459200"/>
              <a:gd name="connsiteY199" fmla="*/ 8627473 h 8692788"/>
              <a:gd name="connsiteX200" fmla="*/ 11342914 w 16459200"/>
              <a:gd name="connsiteY200" fmla="*/ 8649245 h 8692788"/>
              <a:gd name="connsiteX201" fmla="*/ 11647714 w 16459200"/>
              <a:gd name="connsiteY201" fmla="*/ 8692788 h 8692788"/>
              <a:gd name="connsiteX202" fmla="*/ 12257314 w 16459200"/>
              <a:gd name="connsiteY202" fmla="*/ 8671016 h 8692788"/>
              <a:gd name="connsiteX203" fmla="*/ 12322628 w 16459200"/>
              <a:gd name="connsiteY203" fmla="*/ 8627473 h 8692788"/>
              <a:gd name="connsiteX204" fmla="*/ 12496800 w 16459200"/>
              <a:gd name="connsiteY204" fmla="*/ 8583931 h 8692788"/>
              <a:gd name="connsiteX205" fmla="*/ 12562114 w 16459200"/>
              <a:gd name="connsiteY205" fmla="*/ 8540388 h 8692788"/>
              <a:gd name="connsiteX206" fmla="*/ 12692742 w 16459200"/>
              <a:gd name="connsiteY206" fmla="*/ 8475073 h 8692788"/>
              <a:gd name="connsiteX207" fmla="*/ 12910457 w 16459200"/>
              <a:gd name="connsiteY207" fmla="*/ 8279131 h 8692788"/>
              <a:gd name="connsiteX208" fmla="*/ 13041085 w 16459200"/>
              <a:gd name="connsiteY208" fmla="*/ 8148502 h 8692788"/>
              <a:gd name="connsiteX209" fmla="*/ 13324114 w 16459200"/>
              <a:gd name="connsiteY209" fmla="*/ 7843702 h 8692788"/>
              <a:gd name="connsiteX210" fmla="*/ 13498285 w 16459200"/>
              <a:gd name="connsiteY210" fmla="*/ 7734845 h 8692788"/>
              <a:gd name="connsiteX211" fmla="*/ 13585371 w 16459200"/>
              <a:gd name="connsiteY211" fmla="*/ 7691302 h 8692788"/>
              <a:gd name="connsiteX212" fmla="*/ 13650685 w 16459200"/>
              <a:gd name="connsiteY212" fmla="*/ 7625988 h 8692788"/>
              <a:gd name="connsiteX213" fmla="*/ 13716000 w 16459200"/>
              <a:gd name="connsiteY213" fmla="*/ 7604216 h 8692788"/>
              <a:gd name="connsiteX214" fmla="*/ 13781314 w 16459200"/>
              <a:gd name="connsiteY214" fmla="*/ 7560673 h 8692788"/>
              <a:gd name="connsiteX215" fmla="*/ 13846628 w 16459200"/>
              <a:gd name="connsiteY215" fmla="*/ 7538902 h 8692788"/>
              <a:gd name="connsiteX216" fmla="*/ 13999028 w 16459200"/>
              <a:gd name="connsiteY216" fmla="*/ 7495359 h 8692788"/>
              <a:gd name="connsiteX217" fmla="*/ 14347371 w 16459200"/>
              <a:gd name="connsiteY217" fmla="*/ 7364731 h 8692788"/>
              <a:gd name="connsiteX218" fmla="*/ 14478000 w 16459200"/>
              <a:gd name="connsiteY218" fmla="*/ 7321188 h 8692788"/>
              <a:gd name="connsiteX219" fmla="*/ 14543314 w 16459200"/>
              <a:gd name="connsiteY219" fmla="*/ 7299416 h 8692788"/>
              <a:gd name="connsiteX220" fmla="*/ 14652171 w 16459200"/>
              <a:gd name="connsiteY220" fmla="*/ 7277645 h 8692788"/>
              <a:gd name="connsiteX221" fmla="*/ 14848114 w 16459200"/>
              <a:gd name="connsiteY221" fmla="*/ 7234102 h 8692788"/>
              <a:gd name="connsiteX222" fmla="*/ 15588342 w 16459200"/>
              <a:gd name="connsiteY222" fmla="*/ 7212331 h 8692788"/>
              <a:gd name="connsiteX223" fmla="*/ 15849600 w 16459200"/>
              <a:gd name="connsiteY223" fmla="*/ 7190559 h 8692788"/>
              <a:gd name="connsiteX224" fmla="*/ 15980228 w 16459200"/>
              <a:gd name="connsiteY224" fmla="*/ 7125245 h 8692788"/>
              <a:gd name="connsiteX225" fmla="*/ 16045542 w 16459200"/>
              <a:gd name="connsiteY225" fmla="*/ 7103473 h 8692788"/>
              <a:gd name="connsiteX226" fmla="*/ 16089085 w 16459200"/>
              <a:gd name="connsiteY226" fmla="*/ 7038159 h 8692788"/>
              <a:gd name="connsiteX227" fmla="*/ 16176171 w 16459200"/>
              <a:gd name="connsiteY227" fmla="*/ 6842216 h 8692788"/>
              <a:gd name="connsiteX228" fmla="*/ 16219714 w 16459200"/>
              <a:gd name="connsiteY228" fmla="*/ 6689816 h 8692788"/>
              <a:gd name="connsiteX229" fmla="*/ 16263257 w 16459200"/>
              <a:gd name="connsiteY229" fmla="*/ 6559188 h 8692788"/>
              <a:gd name="connsiteX230" fmla="*/ 16306800 w 16459200"/>
              <a:gd name="connsiteY230" fmla="*/ 6428559 h 8692788"/>
              <a:gd name="connsiteX231" fmla="*/ 16328571 w 16459200"/>
              <a:gd name="connsiteY231" fmla="*/ 6363245 h 8692788"/>
              <a:gd name="connsiteX232" fmla="*/ 16393885 w 16459200"/>
              <a:gd name="connsiteY232" fmla="*/ 5731873 h 8692788"/>
              <a:gd name="connsiteX233" fmla="*/ 16393885 w 16459200"/>
              <a:gd name="connsiteY233" fmla="*/ 5731873 h 8692788"/>
              <a:gd name="connsiteX234" fmla="*/ 16437428 w 16459200"/>
              <a:gd name="connsiteY234" fmla="*/ 5557702 h 8692788"/>
              <a:gd name="connsiteX235" fmla="*/ 16459200 w 16459200"/>
              <a:gd name="connsiteY235" fmla="*/ 5535931 h 8692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</a:cxnLst>
            <a:rect l="l" t="t" r="r" b="b"/>
            <a:pathLst>
              <a:path w="16459200" h="8692788">
                <a:moveTo>
                  <a:pt x="14042571" y="855073"/>
                </a:moveTo>
                <a:lnTo>
                  <a:pt x="12758057" y="659131"/>
                </a:lnTo>
                <a:cubicBezTo>
                  <a:pt x="12386202" y="598080"/>
                  <a:pt x="12709013" y="653664"/>
                  <a:pt x="12518571" y="572045"/>
                </a:cubicBezTo>
                <a:cubicBezTo>
                  <a:pt x="12491068" y="560258"/>
                  <a:pt x="12460641" y="557001"/>
                  <a:pt x="12431485" y="550273"/>
                </a:cubicBezTo>
                <a:cubicBezTo>
                  <a:pt x="12366291" y="535228"/>
                  <a:pt x="12300452" y="522958"/>
                  <a:pt x="12235542" y="506731"/>
                </a:cubicBezTo>
                <a:cubicBezTo>
                  <a:pt x="11771960" y="390836"/>
                  <a:pt x="12878393" y="642928"/>
                  <a:pt x="12039600" y="463188"/>
                </a:cubicBezTo>
                <a:cubicBezTo>
                  <a:pt x="11981084" y="450649"/>
                  <a:pt x="11924610" y="428522"/>
                  <a:pt x="11865428" y="419645"/>
                </a:cubicBezTo>
                <a:cubicBezTo>
                  <a:pt x="11779007" y="406682"/>
                  <a:pt x="11691024" y="407523"/>
                  <a:pt x="11604171" y="397873"/>
                </a:cubicBezTo>
                <a:cubicBezTo>
                  <a:pt x="11529098" y="389532"/>
                  <a:pt x="11393818" y="356927"/>
                  <a:pt x="11321142" y="354331"/>
                </a:cubicBezTo>
                <a:cubicBezTo>
                  <a:pt x="10965695" y="341636"/>
                  <a:pt x="10609908" y="341338"/>
                  <a:pt x="10254342" y="332559"/>
                </a:cubicBezTo>
                <a:lnTo>
                  <a:pt x="9557657" y="310788"/>
                </a:lnTo>
                <a:lnTo>
                  <a:pt x="9296400" y="267245"/>
                </a:lnTo>
                <a:cubicBezTo>
                  <a:pt x="9259958" y="260814"/>
                  <a:pt x="9224293" y="249797"/>
                  <a:pt x="9187542" y="245473"/>
                </a:cubicBezTo>
                <a:cubicBezTo>
                  <a:pt x="9100753" y="235263"/>
                  <a:pt x="9013371" y="230959"/>
                  <a:pt x="8926285" y="223702"/>
                </a:cubicBezTo>
                <a:cubicBezTo>
                  <a:pt x="8882742" y="216445"/>
                  <a:pt x="8838943" y="210588"/>
                  <a:pt x="8795657" y="201931"/>
                </a:cubicBezTo>
                <a:cubicBezTo>
                  <a:pt x="8766316" y="196063"/>
                  <a:pt x="8738051" y="185286"/>
                  <a:pt x="8708571" y="180159"/>
                </a:cubicBezTo>
                <a:cubicBezTo>
                  <a:pt x="8571041" y="156241"/>
                  <a:pt x="8431797" y="142222"/>
                  <a:pt x="8294914" y="114845"/>
                </a:cubicBezTo>
                <a:cubicBezTo>
                  <a:pt x="8258628" y="107588"/>
                  <a:pt x="8222922" y="96279"/>
                  <a:pt x="8186057" y="93073"/>
                </a:cubicBezTo>
                <a:cubicBezTo>
                  <a:pt x="8055719" y="81739"/>
                  <a:pt x="7924800" y="78559"/>
                  <a:pt x="7794171" y="71302"/>
                </a:cubicBezTo>
                <a:cubicBezTo>
                  <a:pt x="7728857" y="56788"/>
                  <a:pt x="7665133" y="28341"/>
                  <a:pt x="7598228" y="27759"/>
                </a:cubicBezTo>
                <a:cubicBezTo>
                  <a:pt x="5552835" y="9973"/>
                  <a:pt x="6029403" y="-42835"/>
                  <a:pt x="5116285" y="71302"/>
                </a:cubicBezTo>
                <a:cubicBezTo>
                  <a:pt x="5087257" y="78559"/>
                  <a:pt x="5058639" y="87720"/>
                  <a:pt x="5029200" y="93073"/>
                </a:cubicBezTo>
                <a:cubicBezTo>
                  <a:pt x="4931553" y="110827"/>
                  <a:pt x="4774372" y="126226"/>
                  <a:pt x="4680857" y="136616"/>
                </a:cubicBezTo>
                <a:cubicBezTo>
                  <a:pt x="4622800" y="151130"/>
                  <a:pt x="4566037" y="172501"/>
                  <a:pt x="4506685" y="180159"/>
                </a:cubicBezTo>
                <a:cubicBezTo>
                  <a:pt x="4340518" y="201600"/>
                  <a:pt x="4005942" y="223702"/>
                  <a:pt x="4005942" y="223702"/>
                </a:cubicBezTo>
                <a:cubicBezTo>
                  <a:pt x="3937312" y="240859"/>
                  <a:pt x="3916013" y="243818"/>
                  <a:pt x="3853542" y="267245"/>
                </a:cubicBezTo>
                <a:cubicBezTo>
                  <a:pt x="3816949" y="280967"/>
                  <a:pt x="3782118" y="299558"/>
                  <a:pt x="3744685" y="310788"/>
                </a:cubicBezTo>
                <a:cubicBezTo>
                  <a:pt x="3709241" y="321421"/>
                  <a:pt x="3671528" y="322823"/>
                  <a:pt x="3635828" y="332559"/>
                </a:cubicBezTo>
                <a:cubicBezTo>
                  <a:pt x="3591547" y="344636"/>
                  <a:pt x="3548743" y="361588"/>
                  <a:pt x="3505200" y="376102"/>
                </a:cubicBezTo>
                <a:lnTo>
                  <a:pt x="3439885" y="397873"/>
                </a:lnTo>
                <a:cubicBezTo>
                  <a:pt x="3418114" y="405130"/>
                  <a:pt x="3397452" y="417885"/>
                  <a:pt x="3374571" y="419645"/>
                </a:cubicBezTo>
                <a:lnTo>
                  <a:pt x="3091542" y="441416"/>
                </a:lnTo>
                <a:cubicBezTo>
                  <a:pt x="2972817" y="465161"/>
                  <a:pt x="2861968" y="489764"/>
                  <a:pt x="2743200" y="506731"/>
                </a:cubicBezTo>
                <a:cubicBezTo>
                  <a:pt x="2576715" y="530515"/>
                  <a:pt x="2507797" y="534068"/>
                  <a:pt x="2329542" y="550273"/>
                </a:cubicBezTo>
                <a:lnTo>
                  <a:pt x="2220685" y="572045"/>
                </a:lnTo>
                <a:cubicBezTo>
                  <a:pt x="2177254" y="579942"/>
                  <a:pt x="2132882" y="583110"/>
                  <a:pt x="2090057" y="593816"/>
                </a:cubicBezTo>
                <a:cubicBezTo>
                  <a:pt x="2045529" y="604948"/>
                  <a:pt x="1959428" y="637359"/>
                  <a:pt x="1959428" y="637359"/>
                </a:cubicBezTo>
                <a:cubicBezTo>
                  <a:pt x="1937657" y="651873"/>
                  <a:pt x="1917518" y="669200"/>
                  <a:pt x="1894114" y="680902"/>
                </a:cubicBezTo>
                <a:cubicBezTo>
                  <a:pt x="1873588" y="691165"/>
                  <a:pt x="1849893" y="693633"/>
                  <a:pt x="1828800" y="702673"/>
                </a:cubicBezTo>
                <a:cubicBezTo>
                  <a:pt x="1798969" y="715458"/>
                  <a:pt x="1769893" y="730114"/>
                  <a:pt x="1741714" y="746216"/>
                </a:cubicBezTo>
                <a:cubicBezTo>
                  <a:pt x="1718996" y="759198"/>
                  <a:pt x="1699803" y="778057"/>
                  <a:pt x="1676400" y="789759"/>
                </a:cubicBezTo>
                <a:cubicBezTo>
                  <a:pt x="1655873" y="800022"/>
                  <a:pt x="1631612" y="801268"/>
                  <a:pt x="1611085" y="811531"/>
                </a:cubicBezTo>
                <a:cubicBezTo>
                  <a:pt x="1587682" y="823233"/>
                  <a:pt x="1569682" y="844446"/>
                  <a:pt x="1545771" y="855073"/>
                </a:cubicBezTo>
                <a:cubicBezTo>
                  <a:pt x="1503828" y="873714"/>
                  <a:pt x="1415142" y="898616"/>
                  <a:pt x="1415142" y="898616"/>
                </a:cubicBezTo>
                <a:cubicBezTo>
                  <a:pt x="1393371" y="913130"/>
                  <a:pt x="1373231" y="930457"/>
                  <a:pt x="1349828" y="942159"/>
                </a:cubicBezTo>
                <a:cubicBezTo>
                  <a:pt x="1329302" y="952422"/>
                  <a:pt x="1304575" y="952786"/>
                  <a:pt x="1284514" y="963931"/>
                </a:cubicBezTo>
                <a:cubicBezTo>
                  <a:pt x="1238768" y="989346"/>
                  <a:pt x="1197428" y="1021988"/>
                  <a:pt x="1153885" y="1051016"/>
                </a:cubicBezTo>
                <a:cubicBezTo>
                  <a:pt x="1132114" y="1065530"/>
                  <a:pt x="1107073" y="1076057"/>
                  <a:pt x="1088571" y="1094559"/>
                </a:cubicBezTo>
                <a:cubicBezTo>
                  <a:pt x="1037098" y="1146032"/>
                  <a:pt x="1001338" y="1187949"/>
                  <a:pt x="936171" y="1225188"/>
                </a:cubicBezTo>
                <a:cubicBezTo>
                  <a:pt x="916246" y="1236574"/>
                  <a:pt x="892628" y="1239702"/>
                  <a:pt x="870857" y="1246959"/>
                </a:cubicBezTo>
                <a:cubicBezTo>
                  <a:pt x="856343" y="1268730"/>
                  <a:pt x="845816" y="1293771"/>
                  <a:pt x="827314" y="1312273"/>
                </a:cubicBezTo>
                <a:cubicBezTo>
                  <a:pt x="808812" y="1330775"/>
                  <a:pt x="779029" y="1335949"/>
                  <a:pt x="762000" y="1355816"/>
                </a:cubicBezTo>
                <a:cubicBezTo>
                  <a:pt x="637268" y="1501337"/>
                  <a:pt x="768866" y="1446627"/>
                  <a:pt x="609600" y="1486445"/>
                </a:cubicBezTo>
                <a:cubicBezTo>
                  <a:pt x="587828" y="1515474"/>
                  <a:pt x="565094" y="1543804"/>
                  <a:pt x="544285" y="1573531"/>
                </a:cubicBezTo>
                <a:cubicBezTo>
                  <a:pt x="514275" y="1616403"/>
                  <a:pt x="488599" y="1662294"/>
                  <a:pt x="457200" y="1704159"/>
                </a:cubicBezTo>
                <a:cubicBezTo>
                  <a:pt x="376185" y="1812178"/>
                  <a:pt x="412013" y="1761053"/>
                  <a:pt x="348342" y="1856559"/>
                </a:cubicBezTo>
                <a:cubicBezTo>
                  <a:pt x="333828" y="1907359"/>
                  <a:pt x="319981" y="1958354"/>
                  <a:pt x="304800" y="2008959"/>
                </a:cubicBezTo>
                <a:cubicBezTo>
                  <a:pt x="298206" y="2030940"/>
                  <a:pt x="282111" y="2051342"/>
                  <a:pt x="283028" y="2074273"/>
                </a:cubicBezTo>
                <a:cubicBezTo>
                  <a:pt x="289435" y="2234461"/>
                  <a:pt x="289158" y="2397356"/>
                  <a:pt x="326571" y="2553245"/>
                </a:cubicBezTo>
                <a:cubicBezTo>
                  <a:pt x="335039" y="2588529"/>
                  <a:pt x="383465" y="2598431"/>
                  <a:pt x="413657" y="2618559"/>
                </a:cubicBezTo>
                <a:cubicBezTo>
                  <a:pt x="605261" y="2746294"/>
                  <a:pt x="435307" y="2628399"/>
                  <a:pt x="653142" y="2727416"/>
                </a:cubicBezTo>
                <a:cubicBezTo>
                  <a:pt x="940112" y="2857858"/>
                  <a:pt x="555498" y="2733732"/>
                  <a:pt x="914400" y="2836273"/>
                </a:cubicBezTo>
                <a:cubicBezTo>
                  <a:pt x="972457" y="2872559"/>
                  <a:pt x="1031605" y="2907155"/>
                  <a:pt x="1088571" y="2945131"/>
                </a:cubicBezTo>
                <a:cubicBezTo>
                  <a:pt x="1110342" y="2959645"/>
                  <a:pt x="1129974" y="2978046"/>
                  <a:pt x="1153885" y="2988673"/>
                </a:cubicBezTo>
                <a:cubicBezTo>
                  <a:pt x="1283585" y="3046317"/>
                  <a:pt x="1294545" y="3028103"/>
                  <a:pt x="1436914" y="3053988"/>
                </a:cubicBezTo>
                <a:cubicBezTo>
                  <a:pt x="1551325" y="3074790"/>
                  <a:pt x="1517353" y="3088064"/>
                  <a:pt x="1654628" y="3097531"/>
                </a:cubicBezTo>
                <a:cubicBezTo>
                  <a:pt x="1821304" y="3109026"/>
                  <a:pt x="1988457" y="3112045"/>
                  <a:pt x="2155371" y="3119302"/>
                </a:cubicBezTo>
                <a:cubicBezTo>
                  <a:pt x="2206171" y="3133816"/>
                  <a:pt x="2255964" y="3152484"/>
                  <a:pt x="2307771" y="3162845"/>
                </a:cubicBezTo>
                <a:cubicBezTo>
                  <a:pt x="2365144" y="3174319"/>
                  <a:pt x="2423946" y="3176883"/>
                  <a:pt x="2481942" y="3184616"/>
                </a:cubicBezTo>
                <a:lnTo>
                  <a:pt x="2634342" y="3206388"/>
                </a:lnTo>
                <a:cubicBezTo>
                  <a:pt x="2960914" y="3199131"/>
                  <a:pt x="3288041" y="3204992"/>
                  <a:pt x="3614057" y="3184616"/>
                </a:cubicBezTo>
                <a:cubicBezTo>
                  <a:pt x="3640172" y="3182984"/>
                  <a:pt x="3659270" y="3157824"/>
                  <a:pt x="3679371" y="3141073"/>
                </a:cubicBezTo>
                <a:cubicBezTo>
                  <a:pt x="3846998" y="3001383"/>
                  <a:pt x="3647840" y="3140322"/>
                  <a:pt x="3810000" y="3032216"/>
                </a:cubicBezTo>
                <a:cubicBezTo>
                  <a:pt x="3879608" y="2939406"/>
                  <a:pt x="3921076" y="2894934"/>
                  <a:pt x="3962400" y="2770959"/>
                </a:cubicBezTo>
                <a:cubicBezTo>
                  <a:pt x="3969657" y="2749188"/>
                  <a:pt x="3971441" y="2724740"/>
                  <a:pt x="3984171" y="2705645"/>
                </a:cubicBezTo>
                <a:cubicBezTo>
                  <a:pt x="4001250" y="2680027"/>
                  <a:pt x="4027714" y="2662102"/>
                  <a:pt x="4049485" y="2640331"/>
                </a:cubicBezTo>
                <a:cubicBezTo>
                  <a:pt x="4065595" y="2575891"/>
                  <a:pt x="4113712" y="2386674"/>
                  <a:pt x="4114800" y="2357302"/>
                </a:cubicBezTo>
                <a:cubicBezTo>
                  <a:pt x="4119642" y="2226562"/>
                  <a:pt x="4130622" y="2090728"/>
                  <a:pt x="4093028" y="1965416"/>
                </a:cubicBezTo>
                <a:cubicBezTo>
                  <a:pt x="4081798" y="1927983"/>
                  <a:pt x="4020899" y="1935229"/>
                  <a:pt x="3984171" y="1921873"/>
                </a:cubicBezTo>
                <a:cubicBezTo>
                  <a:pt x="3941036" y="1906188"/>
                  <a:pt x="3897085" y="1892845"/>
                  <a:pt x="3853542" y="1878331"/>
                </a:cubicBezTo>
                <a:cubicBezTo>
                  <a:pt x="3831771" y="1871074"/>
                  <a:pt x="3810492" y="1862125"/>
                  <a:pt x="3788228" y="1856559"/>
                </a:cubicBezTo>
                <a:cubicBezTo>
                  <a:pt x="3730171" y="1842045"/>
                  <a:pt x="3670830" y="1831940"/>
                  <a:pt x="3614057" y="1813016"/>
                </a:cubicBezTo>
                <a:cubicBezTo>
                  <a:pt x="3545886" y="1790292"/>
                  <a:pt x="3468733" y="1760864"/>
                  <a:pt x="3396342" y="1747702"/>
                </a:cubicBezTo>
                <a:cubicBezTo>
                  <a:pt x="3345854" y="1738523"/>
                  <a:pt x="3294661" y="1733734"/>
                  <a:pt x="3243942" y="1725931"/>
                </a:cubicBezTo>
                <a:cubicBezTo>
                  <a:pt x="3200312" y="1719219"/>
                  <a:pt x="3156857" y="1711416"/>
                  <a:pt x="3113314" y="1704159"/>
                </a:cubicBezTo>
                <a:cubicBezTo>
                  <a:pt x="2895600" y="1711416"/>
                  <a:pt x="2677112" y="1706209"/>
                  <a:pt x="2460171" y="1725931"/>
                </a:cubicBezTo>
                <a:cubicBezTo>
                  <a:pt x="2434113" y="1728300"/>
                  <a:pt x="2418907" y="1759166"/>
                  <a:pt x="2394857" y="1769473"/>
                </a:cubicBezTo>
                <a:cubicBezTo>
                  <a:pt x="2367354" y="1781260"/>
                  <a:pt x="2336800" y="1783988"/>
                  <a:pt x="2307771" y="1791245"/>
                </a:cubicBezTo>
                <a:cubicBezTo>
                  <a:pt x="2164632" y="1886672"/>
                  <a:pt x="2318790" y="1792174"/>
                  <a:pt x="2177142" y="1856559"/>
                </a:cubicBezTo>
                <a:cubicBezTo>
                  <a:pt x="2118050" y="1883419"/>
                  <a:pt x="2065943" y="1927902"/>
                  <a:pt x="2002971" y="1943645"/>
                </a:cubicBezTo>
                <a:cubicBezTo>
                  <a:pt x="1893621" y="1970982"/>
                  <a:pt x="1944271" y="1955954"/>
                  <a:pt x="1850571" y="1987188"/>
                </a:cubicBezTo>
                <a:cubicBezTo>
                  <a:pt x="1828800" y="2008959"/>
                  <a:pt x="1812796" y="2038733"/>
                  <a:pt x="1785257" y="2052502"/>
                </a:cubicBezTo>
                <a:cubicBezTo>
                  <a:pt x="1723678" y="2083291"/>
                  <a:pt x="1589314" y="2117816"/>
                  <a:pt x="1589314" y="2117816"/>
                </a:cubicBezTo>
                <a:cubicBezTo>
                  <a:pt x="1337948" y="2369185"/>
                  <a:pt x="1723464" y="1997435"/>
                  <a:pt x="1436914" y="2226673"/>
                </a:cubicBezTo>
                <a:cubicBezTo>
                  <a:pt x="1388829" y="2265141"/>
                  <a:pt x="1357522" y="2323144"/>
                  <a:pt x="1306285" y="2357302"/>
                </a:cubicBezTo>
                <a:cubicBezTo>
                  <a:pt x="1284514" y="2371816"/>
                  <a:pt x="1260528" y="2383461"/>
                  <a:pt x="1240971" y="2400845"/>
                </a:cubicBezTo>
                <a:cubicBezTo>
                  <a:pt x="1194946" y="2441756"/>
                  <a:pt x="1147289" y="2482210"/>
                  <a:pt x="1110342" y="2531473"/>
                </a:cubicBezTo>
                <a:cubicBezTo>
                  <a:pt x="1088571" y="2560502"/>
                  <a:pt x="1070686" y="2592901"/>
                  <a:pt x="1045028" y="2618559"/>
                </a:cubicBezTo>
                <a:cubicBezTo>
                  <a:pt x="1026526" y="2637061"/>
                  <a:pt x="1001485" y="2647588"/>
                  <a:pt x="979714" y="2662102"/>
                </a:cubicBezTo>
                <a:cubicBezTo>
                  <a:pt x="957894" y="2727559"/>
                  <a:pt x="961291" y="2736461"/>
                  <a:pt x="914400" y="2792731"/>
                </a:cubicBezTo>
                <a:cubicBezTo>
                  <a:pt x="894689" y="2816384"/>
                  <a:pt x="869123" y="2834668"/>
                  <a:pt x="849085" y="2858045"/>
                </a:cubicBezTo>
                <a:cubicBezTo>
                  <a:pt x="825471" y="2885595"/>
                  <a:pt x="804862" y="2915604"/>
                  <a:pt x="783771" y="2945131"/>
                </a:cubicBezTo>
                <a:cubicBezTo>
                  <a:pt x="768562" y="2966423"/>
                  <a:pt x="757732" y="2990996"/>
                  <a:pt x="740228" y="3010445"/>
                </a:cubicBezTo>
                <a:cubicBezTo>
                  <a:pt x="692168" y="3063845"/>
                  <a:pt x="587828" y="3162845"/>
                  <a:pt x="587828" y="3162845"/>
                </a:cubicBezTo>
                <a:cubicBezTo>
                  <a:pt x="570121" y="3215968"/>
                  <a:pt x="564719" y="3251268"/>
                  <a:pt x="522514" y="3293473"/>
                </a:cubicBezTo>
                <a:cubicBezTo>
                  <a:pt x="504012" y="3311975"/>
                  <a:pt x="478971" y="3322502"/>
                  <a:pt x="457200" y="3337016"/>
                </a:cubicBezTo>
                <a:cubicBezTo>
                  <a:pt x="449943" y="3358788"/>
                  <a:pt x="448158" y="3383236"/>
                  <a:pt x="435428" y="3402331"/>
                </a:cubicBezTo>
                <a:cubicBezTo>
                  <a:pt x="418349" y="3427949"/>
                  <a:pt x="389825" y="3443992"/>
                  <a:pt x="370114" y="3467645"/>
                </a:cubicBezTo>
                <a:cubicBezTo>
                  <a:pt x="353363" y="3487746"/>
                  <a:pt x="343322" y="3512858"/>
                  <a:pt x="326571" y="3532959"/>
                </a:cubicBezTo>
                <a:cubicBezTo>
                  <a:pt x="266382" y="3605186"/>
                  <a:pt x="258256" y="3582504"/>
                  <a:pt x="217714" y="3663588"/>
                </a:cubicBezTo>
                <a:cubicBezTo>
                  <a:pt x="207451" y="3684114"/>
                  <a:pt x="202536" y="3706921"/>
                  <a:pt x="195942" y="3728902"/>
                </a:cubicBezTo>
                <a:cubicBezTo>
                  <a:pt x="180761" y="3779507"/>
                  <a:pt x="166301" y="3830331"/>
                  <a:pt x="152400" y="3881302"/>
                </a:cubicBezTo>
                <a:cubicBezTo>
                  <a:pt x="144527" y="3910170"/>
                  <a:pt x="138848" y="3939617"/>
                  <a:pt x="130628" y="3968388"/>
                </a:cubicBezTo>
                <a:cubicBezTo>
                  <a:pt x="124323" y="3990454"/>
                  <a:pt x="118353" y="4012810"/>
                  <a:pt x="108857" y="4033702"/>
                </a:cubicBezTo>
                <a:cubicBezTo>
                  <a:pt x="81997" y="4092794"/>
                  <a:pt x="42297" y="4146294"/>
                  <a:pt x="21771" y="4207873"/>
                </a:cubicBezTo>
                <a:lnTo>
                  <a:pt x="0" y="4273188"/>
                </a:lnTo>
                <a:cubicBezTo>
                  <a:pt x="2701" y="4306947"/>
                  <a:pt x="30470" y="4795656"/>
                  <a:pt x="65314" y="4969873"/>
                </a:cubicBezTo>
                <a:cubicBezTo>
                  <a:pt x="77051" y="5028555"/>
                  <a:pt x="94343" y="5085988"/>
                  <a:pt x="108857" y="5144045"/>
                </a:cubicBezTo>
                <a:cubicBezTo>
                  <a:pt x="116114" y="5173074"/>
                  <a:pt x="117246" y="5204368"/>
                  <a:pt x="130628" y="5231131"/>
                </a:cubicBezTo>
                <a:lnTo>
                  <a:pt x="174171" y="5318216"/>
                </a:lnTo>
                <a:cubicBezTo>
                  <a:pt x="181428" y="5347245"/>
                  <a:pt x="187142" y="5376703"/>
                  <a:pt x="195942" y="5405302"/>
                </a:cubicBezTo>
                <a:cubicBezTo>
                  <a:pt x="216189" y="5471105"/>
                  <a:pt x="242343" y="5535047"/>
                  <a:pt x="261257" y="5601245"/>
                </a:cubicBezTo>
                <a:cubicBezTo>
                  <a:pt x="317405" y="5797762"/>
                  <a:pt x="288097" y="5703536"/>
                  <a:pt x="348342" y="5884273"/>
                </a:cubicBezTo>
                <a:cubicBezTo>
                  <a:pt x="355599" y="5906045"/>
                  <a:pt x="359851" y="5929061"/>
                  <a:pt x="370114" y="5949588"/>
                </a:cubicBezTo>
                <a:cubicBezTo>
                  <a:pt x="501708" y="6212773"/>
                  <a:pt x="334099" y="5886559"/>
                  <a:pt x="457200" y="6101988"/>
                </a:cubicBezTo>
                <a:cubicBezTo>
                  <a:pt x="473302" y="6130167"/>
                  <a:pt x="481269" y="6163109"/>
                  <a:pt x="500742" y="6189073"/>
                </a:cubicBezTo>
                <a:cubicBezTo>
                  <a:pt x="525374" y="6221915"/>
                  <a:pt x="560795" y="6245264"/>
                  <a:pt x="587828" y="6276159"/>
                </a:cubicBezTo>
                <a:cubicBezTo>
                  <a:pt x="611722" y="6303467"/>
                  <a:pt x="629528" y="6335695"/>
                  <a:pt x="653142" y="6363245"/>
                </a:cubicBezTo>
                <a:cubicBezTo>
                  <a:pt x="673180" y="6386622"/>
                  <a:pt x="698746" y="6404906"/>
                  <a:pt x="718457" y="6428559"/>
                </a:cubicBezTo>
                <a:cubicBezTo>
                  <a:pt x="735208" y="6448660"/>
                  <a:pt x="744616" y="6474316"/>
                  <a:pt x="762000" y="6493873"/>
                </a:cubicBezTo>
                <a:cubicBezTo>
                  <a:pt x="802911" y="6539898"/>
                  <a:pt x="858470" y="6573265"/>
                  <a:pt x="892628" y="6624502"/>
                </a:cubicBezTo>
                <a:cubicBezTo>
                  <a:pt x="994228" y="6776902"/>
                  <a:pt x="936171" y="6726103"/>
                  <a:pt x="1045028" y="6798673"/>
                </a:cubicBezTo>
                <a:cubicBezTo>
                  <a:pt x="1104142" y="6887344"/>
                  <a:pt x="1102846" y="6898801"/>
                  <a:pt x="1219200" y="6972845"/>
                </a:cubicBezTo>
                <a:cubicBezTo>
                  <a:pt x="1252171" y="6993827"/>
                  <a:pt x="1294545" y="6996281"/>
                  <a:pt x="1328057" y="7016388"/>
                </a:cubicBezTo>
                <a:cubicBezTo>
                  <a:pt x="1367903" y="7040296"/>
                  <a:pt x="1398846" y="7076825"/>
                  <a:pt x="1436914" y="7103473"/>
                </a:cubicBezTo>
                <a:cubicBezTo>
                  <a:pt x="1471581" y="7127740"/>
                  <a:pt x="1509485" y="7147016"/>
                  <a:pt x="1545771" y="7168788"/>
                </a:cubicBezTo>
                <a:cubicBezTo>
                  <a:pt x="1625600" y="7288530"/>
                  <a:pt x="1545771" y="7186931"/>
                  <a:pt x="1654628" y="7277645"/>
                </a:cubicBezTo>
                <a:cubicBezTo>
                  <a:pt x="1678281" y="7297356"/>
                  <a:pt x="1693833" y="7326641"/>
                  <a:pt x="1719942" y="7342959"/>
                </a:cubicBezTo>
                <a:cubicBezTo>
                  <a:pt x="1749695" y="7361555"/>
                  <a:pt x="1850688" y="7393798"/>
                  <a:pt x="1894114" y="7408273"/>
                </a:cubicBezTo>
                <a:cubicBezTo>
                  <a:pt x="1915885" y="7422787"/>
                  <a:pt x="1936025" y="7440114"/>
                  <a:pt x="1959428" y="7451816"/>
                </a:cubicBezTo>
                <a:cubicBezTo>
                  <a:pt x="1979954" y="7462079"/>
                  <a:pt x="2003254" y="7465530"/>
                  <a:pt x="2024742" y="7473588"/>
                </a:cubicBezTo>
                <a:cubicBezTo>
                  <a:pt x="2061335" y="7487310"/>
                  <a:pt x="2096872" y="7503775"/>
                  <a:pt x="2133600" y="7517131"/>
                </a:cubicBezTo>
                <a:cubicBezTo>
                  <a:pt x="2176735" y="7532816"/>
                  <a:pt x="2220685" y="7546159"/>
                  <a:pt x="2264228" y="7560673"/>
                </a:cubicBezTo>
                <a:cubicBezTo>
                  <a:pt x="2285999" y="7567930"/>
                  <a:pt x="2310447" y="7569715"/>
                  <a:pt x="2329542" y="7582445"/>
                </a:cubicBezTo>
                <a:cubicBezTo>
                  <a:pt x="2351314" y="7596959"/>
                  <a:pt x="2369794" y="7618469"/>
                  <a:pt x="2394857" y="7625988"/>
                </a:cubicBezTo>
                <a:cubicBezTo>
                  <a:pt x="2444009" y="7640733"/>
                  <a:pt x="2496938" y="7637695"/>
                  <a:pt x="2547257" y="7647759"/>
                </a:cubicBezTo>
                <a:cubicBezTo>
                  <a:pt x="2605939" y="7659495"/>
                  <a:pt x="2664016" y="7674416"/>
                  <a:pt x="2721428" y="7691302"/>
                </a:cubicBezTo>
                <a:cubicBezTo>
                  <a:pt x="2787478" y="7710728"/>
                  <a:pt x="2850579" y="7739918"/>
                  <a:pt x="2917371" y="7756616"/>
                </a:cubicBezTo>
                <a:cubicBezTo>
                  <a:pt x="2946400" y="7763873"/>
                  <a:pt x="2975686" y="7770168"/>
                  <a:pt x="3004457" y="7778388"/>
                </a:cubicBezTo>
                <a:cubicBezTo>
                  <a:pt x="3026523" y="7784693"/>
                  <a:pt x="3047631" y="7794121"/>
                  <a:pt x="3069771" y="7800159"/>
                </a:cubicBezTo>
                <a:cubicBezTo>
                  <a:pt x="3127506" y="7815905"/>
                  <a:pt x="3184912" y="7833864"/>
                  <a:pt x="3243942" y="7843702"/>
                </a:cubicBezTo>
                <a:cubicBezTo>
                  <a:pt x="3338495" y="7859460"/>
                  <a:pt x="3392124" y="7866955"/>
                  <a:pt x="3483428" y="7887245"/>
                </a:cubicBezTo>
                <a:cubicBezTo>
                  <a:pt x="3596474" y="7912366"/>
                  <a:pt x="3601053" y="7926500"/>
                  <a:pt x="3744685" y="7930788"/>
                </a:cubicBezTo>
                <a:cubicBezTo>
                  <a:pt x="4172727" y="7943565"/>
                  <a:pt x="4601028" y="7945302"/>
                  <a:pt x="5029200" y="7952559"/>
                </a:cubicBezTo>
                <a:cubicBezTo>
                  <a:pt x="5394112" y="8074200"/>
                  <a:pt x="5118991" y="7990660"/>
                  <a:pt x="6052457" y="7952559"/>
                </a:cubicBezTo>
                <a:cubicBezTo>
                  <a:pt x="6079512" y="7951455"/>
                  <a:pt x="6190897" y="7926882"/>
                  <a:pt x="6226628" y="7909016"/>
                </a:cubicBezTo>
                <a:cubicBezTo>
                  <a:pt x="6369089" y="7837784"/>
                  <a:pt x="6212806" y="7896459"/>
                  <a:pt x="6357257" y="7800159"/>
                </a:cubicBezTo>
                <a:cubicBezTo>
                  <a:pt x="6397763" y="7773155"/>
                  <a:pt x="6444342" y="7756616"/>
                  <a:pt x="6487885" y="7734845"/>
                </a:cubicBezTo>
                <a:cubicBezTo>
                  <a:pt x="6502399" y="7705816"/>
                  <a:pt x="6510651" y="7672692"/>
                  <a:pt x="6531428" y="7647759"/>
                </a:cubicBezTo>
                <a:cubicBezTo>
                  <a:pt x="6548179" y="7627658"/>
                  <a:pt x="6575450" y="7619425"/>
                  <a:pt x="6596742" y="7604216"/>
                </a:cubicBezTo>
                <a:cubicBezTo>
                  <a:pt x="6656099" y="7561818"/>
                  <a:pt x="6702599" y="7529440"/>
                  <a:pt x="6749142" y="7473588"/>
                </a:cubicBezTo>
                <a:cubicBezTo>
                  <a:pt x="6765893" y="7453487"/>
                  <a:pt x="6775934" y="7428374"/>
                  <a:pt x="6792685" y="7408273"/>
                </a:cubicBezTo>
                <a:cubicBezTo>
                  <a:pt x="6812396" y="7384620"/>
                  <a:pt x="6837725" y="7366130"/>
                  <a:pt x="6858000" y="7342959"/>
                </a:cubicBezTo>
                <a:cubicBezTo>
                  <a:pt x="6892130" y="7303954"/>
                  <a:pt x="6960059" y="7204746"/>
                  <a:pt x="7010400" y="7168788"/>
                </a:cubicBezTo>
                <a:cubicBezTo>
                  <a:pt x="7036810" y="7149924"/>
                  <a:pt x="7068457" y="7139759"/>
                  <a:pt x="7097485" y="7125245"/>
                </a:cubicBezTo>
                <a:cubicBezTo>
                  <a:pt x="7111999" y="7103474"/>
                  <a:pt x="7122526" y="7078433"/>
                  <a:pt x="7141028" y="7059931"/>
                </a:cubicBezTo>
                <a:cubicBezTo>
                  <a:pt x="7159530" y="7041429"/>
                  <a:pt x="7186241" y="7033139"/>
                  <a:pt x="7206342" y="7016388"/>
                </a:cubicBezTo>
                <a:cubicBezTo>
                  <a:pt x="7229995" y="6996677"/>
                  <a:pt x="7248004" y="6970784"/>
                  <a:pt x="7271657" y="6951073"/>
                </a:cubicBezTo>
                <a:cubicBezTo>
                  <a:pt x="7291758" y="6934322"/>
                  <a:pt x="7316870" y="6924282"/>
                  <a:pt x="7336971" y="6907531"/>
                </a:cubicBezTo>
                <a:cubicBezTo>
                  <a:pt x="7360624" y="6887820"/>
                  <a:pt x="7378908" y="6862254"/>
                  <a:pt x="7402285" y="6842216"/>
                </a:cubicBezTo>
                <a:cubicBezTo>
                  <a:pt x="7429835" y="6818602"/>
                  <a:pt x="7459844" y="6797993"/>
                  <a:pt x="7489371" y="6776902"/>
                </a:cubicBezTo>
                <a:cubicBezTo>
                  <a:pt x="7510663" y="6761693"/>
                  <a:pt x="7534584" y="6750110"/>
                  <a:pt x="7554685" y="6733359"/>
                </a:cubicBezTo>
                <a:cubicBezTo>
                  <a:pt x="7652927" y="6651491"/>
                  <a:pt x="7582123" y="6683468"/>
                  <a:pt x="7685314" y="6624502"/>
                </a:cubicBezTo>
                <a:cubicBezTo>
                  <a:pt x="7743373" y="6591325"/>
                  <a:pt x="7776649" y="6576635"/>
                  <a:pt x="7837714" y="6559188"/>
                </a:cubicBezTo>
                <a:cubicBezTo>
                  <a:pt x="7866485" y="6550968"/>
                  <a:pt x="7896029" y="6545636"/>
                  <a:pt x="7924800" y="6537416"/>
                </a:cubicBezTo>
                <a:cubicBezTo>
                  <a:pt x="7946866" y="6531111"/>
                  <a:pt x="7967974" y="6521683"/>
                  <a:pt x="7990114" y="6515645"/>
                </a:cubicBezTo>
                <a:cubicBezTo>
                  <a:pt x="8121615" y="6479781"/>
                  <a:pt x="8226145" y="6458355"/>
                  <a:pt x="8360228" y="6428559"/>
                </a:cubicBezTo>
                <a:cubicBezTo>
                  <a:pt x="8621485" y="6435816"/>
                  <a:pt x="8886198" y="6407364"/>
                  <a:pt x="9144000" y="6450331"/>
                </a:cubicBezTo>
                <a:cubicBezTo>
                  <a:pt x="9204741" y="6460454"/>
                  <a:pt x="9223392" y="6546801"/>
                  <a:pt x="9274628" y="6580959"/>
                </a:cubicBezTo>
                <a:cubicBezTo>
                  <a:pt x="9296399" y="6595473"/>
                  <a:pt x="9319841" y="6607751"/>
                  <a:pt x="9339942" y="6624502"/>
                </a:cubicBezTo>
                <a:cubicBezTo>
                  <a:pt x="9363595" y="6644213"/>
                  <a:pt x="9381880" y="6669778"/>
                  <a:pt x="9405257" y="6689816"/>
                </a:cubicBezTo>
                <a:cubicBezTo>
                  <a:pt x="9432807" y="6713430"/>
                  <a:pt x="9464792" y="6731517"/>
                  <a:pt x="9492342" y="6755131"/>
                </a:cubicBezTo>
                <a:cubicBezTo>
                  <a:pt x="9515719" y="6775169"/>
                  <a:pt x="9534280" y="6800407"/>
                  <a:pt x="9557657" y="6820445"/>
                </a:cubicBezTo>
                <a:cubicBezTo>
                  <a:pt x="9585207" y="6844059"/>
                  <a:pt x="9619084" y="6860101"/>
                  <a:pt x="9644742" y="6885759"/>
                </a:cubicBezTo>
                <a:cubicBezTo>
                  <a:pt x="9663244" y="6904261"/>
                  <a:pt x="9670901" y="6931516"/>
                  <a:pt x="9688285" y="6951073"/>
                </a:cubicBezTo>
                <a:cubicBezTo>
                  <a:pt x="9729196" y="6997098"/>
                  <a:pt x="9784756" y="7030465"/>
                  <a:pt x="9818914" y="7081702"/>
                </a:cubicBezTo>
                <a:cubicBezTo>
                  <a:pt x="9969523" y="7307613"/>
                  <a:pt x="9740286" y="6957910"/>
                  <a:pt x="9906000" y="7234102"/>
                </a:cubicBezTo>
                <a:cubicBezTo>
                  <a:pt x="9932924" y="7278976"/>
                  <a:pt x="9976536" y="7315085"/>
                  <a:pt x="9993085" y="7364731"/>
                </a:cubicBezTo>
                <a:cubicBezTo>
                  <a:pt x="10000342" y="7386502"/>
                  <a:pt x="10003471" y="7410120"/>
                  <a:pt x="10014857" y="7430045"/>
                </a:cubicBezTo>
                <a:cubicBezTo>
                  <a:pt x="10112763" y="7601379"/>
                  <a:pt x="10042533" y="7440887"/>
                  <a:pt x="10145485" y="7582445"/>
                </a:cubicBezTo>
                <a:cubicBezTo>
                  <a:pt x="10185753" y="7637814"/>
                  <a:pt x="10232692" y="7691666"/>
                  <a:pt x="10254342" y="7756616"/>
                </a:cubicBezTo>
                <a:cubicBezTo>
                  <a:pt x="10284389" y="7846754"/>
                  <a:pt x="10263384" y="7802836"/>
                  <a:pt x="10319657" y="7887245"/>
                </a:cubicBezTo>
                <a:cubicBezTo>
                  <a:pt x="10357977" y="8002205"/>
                  <a:pt x="10328698" y="7933465"/>
                  <a:pt x="10428514" y="8083188"/>
                </a:cubicBezTo>
                <a:cubicBezTo>
                  <a:pt x="10458799" y="8128615"/>
                  <a:pt x="10502655" y="8197015"/>
                  <a:pt x="10537371" y="8235588"/>
                </a:cubicBezTo>
                <a:cubicBezTo>
                  <a:pt x="10578565" y="8281359"/>
                  <a:pt x="10631053" y="8316953"/>
                  <a:pt x="10668000" y="8366216"/>
                </a:cubicBezTo>
                <a:cubicBezTo>
                  <a:pt x="10689771" y="8395245"/>
                  <a:pt x="10703123" y="8433174"/>
                  <a:pt x="10733314" y="8453302"/>
                </a:cubicBezTo>
                <a:cubicBezTo>
                  <a:pt x="10749652" y="8464194"/>
                  <a:pt x="10888431" y="8502285"/>
                  <a:pt x="10929257" y="8518616"/>
                </a:cubicBezTo>
                <a:cubicBezTo>
                  <a:pt x="10965543" y="8533130"/>
                  <a:pt x="11002401" y="8546287"/>
                  <a:pt x="11038114" y="8562159"/>
                </a:cubicBezTo>
                <a:cubicBezTo>
                  <a:pt x="11067772" y="8575340"/>
                  <a:pt x="11093889" y="8597163"/>
                  <a:pt x="11125200" y="8605702"/>
                </a:cubicBezTo>
                <a:cubicBezTo>
                  <a:pt x="11174708" y="8619204"/>
                  <a:pt x="11226800" y="8620216"/>
                  <a:pt x="11277600" y="8627473"/>
                </a:cubicBezTo>
                <a:cubicBezTo>
                  <a:pt x="11299371" y="8634730"/>
                  <a:pt x="11320511" y="8644267"/>
                  <a:pt x="11342914" y="8649245"/>
                </a:cubicBezTo>
                <a:cubicBezTo>
                  <a:pt x="11423622" y="8667180"/>
                  <a:pt x="11572401" y="8683374"/>
                  <a:pt x="11647714" y="8692788"/>
                </a:cubicBezTo>
                <a:cubicBezTo>
                  <a:pt x="11850914" y="8685531"/>
                  <a:pt x="12054930" y="8690602"/>
                  <a:pt x="12257314" y="8671016"/>
                </a:cubicBezTo>
                <a:cubicBezTo>
                  <a:pt x="12283358" y="8668496"/>
                  <a:pt x="12299224" y="8639175"/>
                  <a:pt x="12322628" y="8627473"/>
                </a:cubicBezTo>
                <a:cubicBezTo>
                  <a:pt x="12367258" y="8605158"/>
                  <a:pt x="12455397" y="8592211"/>
                  <a:pt x="12496800" y="8583931"/>
                </a:cubicBezTo>
                <a:cubicBezTo>
                  <a:pt x="12518571" y="8569417"/>
                  <a:pt x="12538711" y="8552090"/>
                  <a:pt x="12562114" y="8540388"/>
                </a:cubicBezTo>
                <a:cubicBezTo>
                  <a:pt x="12646623" y="8498133"/>
                  <a:pt x="12614750" y="8545266"/>
                  <a:pt x="12692742" y="8475073"/>
                </a:cubicBezTo>
                <a:cubicBezTo>
                  <a:pt x="12936880" y="8255349"/>
                  <a:pt x="12758692" y="8380305"/>
                  <a:pt x="12910457" y="8279131"/>
                </a:cubicBezTo>
                <a:cubicBezTo>
                  <a:pt x="13123907" y="7994529"/>
                  <a:pt x="12850078" y="8339509"/>
                  <a:pt x="13041085" y="8148502"/>
                </a:cubicBezTo>
                <a:cubicBezTo>
                  <a:pt x="13143161" y="8046426"/>
                  <a:pt x="13180215" y="7915652"/>
                  <a:pt x="13324114" y="7843702"/>
                </a:cubicBezTo>
                <a:cubicBezTo>
                  <a:pt x="13544771" y="7733374"/>
                  <a:pt x="13272186" y="7876157"/>
                  <a:pt x="13498285" y="7734845"/>
                </a:cubicBezTo>
                <a:cubicBezTo>
                  <a:pt x="13525807" y="7717644"/>
                  <a:pt x="13558961" y="7710166"/>
                  <a:pt x="13585371" y="7691302"/>
                </a:cubicBezTo>
                <a:cubicBezTo>
                  <a:pt x="13610425" y="7673406"/>
                  <a:pt x="13625067" y="7643067"/>
                  <a:pt x="13650685" y="7625988"/>
                </a:cubicBezTo>
                <a:cubicBezTo>
                  <a:pt x="13669780" y="7613258"/>
                  <a:pt x="13695473" y="7614479"/>
                  <a:pt x="13716000" y="7604216"/>
                </a:cubicBezTo>
                <a:cubicBezTo>
                  <a:pt x="13739403" y="7592514"/>
                  <a:pt x="13757910" y="7572375"/>
                  <a:pt x="13781314" y="7560673"/>
                </a:cubicBezTo>
                <a:cubicBezTo>
                  <a:pt x="13801840" y="7550410"/>
                  <a:pt x="13824562" y="7545206"/>
                  <a:pt x="13846628" y="7538902"/>
                </a:cubicBezTo>
                <a:cubicBezTo>
                  <a:pt x="13891406" y="7526109"/>
                  <a:pt x="13954852" y="7515439"/>
                  <a:pt x="13999028" y="7495359"/>
                </a:cubicBezTo>
                <a:cubicBezTo>
                  <a:pt x="14488948" y="7272667"/>
                  <a:pt x="13868473" y="7524364"/>
                  <a:pt x="14347371" y="7364731"/>
                </a:cubicBezTo>
                <a:lnTo>
                  <a:pt x="14478000" y="7321188"/>
                </a:lnTo>
                <a:cubicBezTo>
                  <a:pt x="14499771" y="7313931"/>
                  <a:pt x="14520811" y="7303917"/>
                  <a:pt x="14543314" y="7299416"/>
                </a:cubicBezTo>
                <a:cubicBezTo>
                  <a:pt x="14579600" y="7292159"/>
                  <a:pt x="14616272" y="7286620"/>
                  <a:pt x="14652171" y="7277645"/>
                </a:cubicBezTo>
                <a:cubicBezTo>
                  <a:pt x="14757553" y="7251299"/>
                  <a:pt x="14698330" y="7241591"/>
                  <a:pt x="14848114" y="7234102"/>
                </a:cubicBezTo>
                <a:cubicBezTo>
                  <a:pt x="15094655" y="7221775"/>
                  <a:pt x="15341599" y="7219588"/>
                  <a:pt x="15588342" y="7212331"/>
                </a:cubicBezTo>
                <a:cubicBezTo>
                  <a:pt x="15675428" y="7205074"/>
                  <a:pt x="15762979" y="7202109"/>
                  <a:pt x="15849600" y="7190559"/>
                </a:cubicBezTo>
                <a:cubicBezTo>
                  <a:pt x="15924223" y="7180609"/>
                  <a:pt x="15913508" y="7158605"/>
                  <a:pt x="15980228" y="7125245"/>
                </a:cubicBezTo>
                <a:cubicBezTo>
                  <a:pt x="16000754" y="7114982"/>
                  <a:pt x="16023771" y="7110730"/>
                  <a:pt x="16045542" y="7103473"/>
                </a:cubicBezTo>
                <a:cubicBezTo>
                  <a:pt x="16060056" y="7081702"/>
                  <a:pt x="16078458" y="7062070"/>
                  <a:pt x="16089085" y="7038159"/>
                </a:cubicBezTo>
                <a:cubicBezTo>
                  <a:pt x="16192722" y="6804978"/>
                  <a:pt x="16077627" y="6990034"/>
                  <a:pt x="16176171" y="6842216"/>
                </a:cubicBezTo>
                <a:cubicBezTo>
                  <a:pt x="16249346" y="6622688"/>
                  <a:pt x="16137690" y="6963227"/>
                  <a:pt x="16219714" y="6689816"/>
                </a:cubicBezTo>
                <a:cubicBezTo>
                  <a:pt x="16232903" y="6645854"/>
                  <a:pt x="16248743" y="6602731"/>
                  <a:pt x="16263257" y="6559188"/>
                </a:cubicBezTo>
                <a:lnTo>
                  <a:pt x="16306800" y="6428559"/>
                </a:lnTo>
                <a:lnTo>
                  <a:pt x="16328571" y="6363245"/>
                </a:lnTo>
                <a:cubicBezTo>
                  <a:pt x="16352336" y="5816647"/>
                  <a:pt x="16297509" y="6021000"/>
                  <a:pt x="16393885" y="5731873"/>
                </a:cubicBezTo>
                <a:lnTo>
                  <a:pt x="16393885" y="5731873"/>
                </a:lnTo>
                <a:cubicBezTo>
                  <a:pt x="16402165" y="5690475"/>
                  <a:pt x="16415114" y="5602329"/>
                  <a:pt x="16437428" y="5557702"/>
                </a:cubicBezTo>
                <a:cubicBezTo>
                  <a:pt x="16442018" y="5548522"/>
                  <a:pt x="16451943" y="5543188"/>
                  <a:pt x="16459200" y="5535931"/>
                </a:cubicBezTo>
              </a:path>
            </a:pathLst>
          </a:custGeom>
          <a:noFill/>
          <a:ln w="857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4763437" y="116826"/>
            <a:ext cx="2270002" cy="593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 smtClean="0">
                <a:latin typeface="Ink Free" panose="03080402000500000000" pitchFamily="66" charset="0"/>
              </a:rPr>
              <a:t>START </a:t>
            </a:r>
            <a:endParaRPr kumimoji="1" lang="ja-JP" altLang="en-US" sz="4800" b="1" dirty="0">
              <a:latin typeface="Ink Free" panose="03080402000500000000" pitchFamily="66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17856" y="1422030"/>
            <a:ext cx="1220792" cy="446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latin typeface="Ink Free" panose="03080402000500000000" pitchFamily="66" charset="0"/>
              </a:rPr>
              <a:t>SPEED!!</a:t>
            </a:r>
            <a:endParaRPr kumimoji="1" lang="ja-JP" altLang="en-US" sz="2000" b="1" dirty="0">
              <a:latin typeface="Ink Free" panose="03080402000500000000" pitchFamily="66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07558" y="8611491"/>
            <a:ext cx="3222915" cy="11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latin typeface="Ink Free" panose="03080402000500000000" pitchFamily="66" charset="0"/>
              </a:rPr>
              <a:t>IN IT TO WIN IT!!! </a:t>
            </a:r>
            <a:endParaRPr kumimoji="1" lang="ja-JP" altLang="en-US" sz="2400" b="1" dirty="0">
              <a:latin typeface="Ink Free" panose="03080402000500000000" pitchFamily="66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065398" y="6230284"/>
            <a:ext cx="2238261" cy="59377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00B050"/>
                </a:solidFill>
                <a:latin typeface="Ink Free" panose="03080402000500000000" pitchFamily="66" charset="0"/>
              </a:rPr>
              <a:t>Go Green Team</a:t>
            </a:r>
            <a:endParaRPr kumimoji="1" lang="ja-JP" altLang="en-US" sz="2400" b="1" dirty="0">
              <a:solidFill>
                <a:srgbClr val="00B050"/>
              </a:solidFill>
              <a:latin typeface="Ink Free" panose="03080402000500000000" pitchFamily="66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006305" y="8762762"/>
            <a:ext cx="10833661" cy="89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8000" b="1" dirty="0" smtClean="0">
                <a:solidFill>
                  <a:srgbClr val="00B050"/>
                </a:solidFill>
                <a:latin typeface="Ink Free" panose="03080402000500000000" pitchFamily="66" charset="0"/>
              </a:rPr>
              <a:t>Y</a:t>
            </a:r>
            <a:r>
              <a:rPr kumimoji="1" lang="en-US" altLang="ja-JP" sz="80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O</a:t>
            </a:r>
            <a:r>
              <a:rPr kumimoji="1" lang="en-US" altLang="ja-JP" sz="80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U</a:t>
            </a:r>
            <a:r>
              <a:rPr kumimoji="1" lang="en-US" altLang="ja-JP" sz="8000" b="1" dirty="0" smtClean="0">
                <a:latin typeface="Ink Free" panose="03080402000500000000" pitchFamily="66" charset="0"/>
              </a:rPr>
              <a:t> </a:t>
            </a:r>
            <a:r>
              <a:rPr kumimoji="1" lang="en-US" altLang="ja-JP" sz="8000" b="1" dirty="0" smtClean="0">
                <a:solidFill>
                  <a:srgbClr val="FFFF00"/>
                </a:solidFill>
                <a:latin typeface="Ink Free" panose="03080402000500000000" pitchFamily="66" charset="0"/>
              </a:rPr>
              <a:t>C</a:t>
            </a:r>
            <a:r>
              <a:rPr kumimoji="1" lang="en-US" altLang="ja-JP" sz="8000" b="1" dirty="0" smtClean="0">
                <a:solidFill>
                  <a:srgbClr val="FFC000"/>
                </a:solidFill>
                <a:latin typeface="Ink Free" panose="03080402000500000000" pitchFamily="66" charset="0"/>
              </a:rPr>
              <a:t>A</a:t>
            </a:r>
            <a:r>
              <a:rPr kumimoji="1" lang="en-US" altLang="ja-JP" sz="8000" b="1" dirty="0" smtClean="0">
                <a:solidFill>
                  <a:srgbClr val="FF3399"/>
                </a:solidFill>
                <a:latin typeface="Ink Free" panose="03080402000500000000" pitchFamily="66" charset="0"/>
              </a:rPr>
              <a:t>N</a:t>
            </a:r>
            <a:r>
              <a:rPr kumimoji="1" lang="en-US" altLang="ja-JP" sz="8000" b="1" dirty="0" smtClean="0">
                <a:latin typeface="Ink Free" panose="03080402000500000000" pitchFamily="66" charset="0"/>
              </a:rPr>
              <a:t> </a:t>
            </a:r>
            <a:r>
              <a:rPr kumimoji="1" lang="en-US" altLang="ja-JP" sz="8000" b="1" dirty="0" smtClean="0">
                <a:solidFill>
                  <a:srgbClr val="00B050"/>
                </a:solidFill>
                <a:latin typeface="Ink Free" panose="03080402000500000000" pitchFamily="66" charset="0"/>
              </a:rPr>
              <a:t>D</a:t>
            </a:r>
            <a:r>
              <a:rPr kumimoji="1" lang="en-US" altLang="ja-JP" sz="80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O</a:t>
            </a:r>
            <a:r>
              <a:rPr kumimoji="1" lang="en-US" altLang="ja-JP" sz="8000" b="1" dirty="0" smtClean="0">
                <a:latin typeface="Ink Free" panose="03080402000500000000" pitchFamily="66" charset="0"/>
              </a:rPr>
              <a:t> </a:t>
            </a:r>
            <a:r>
              <a:rPr kumimoji="1" lang="en-US" altLang="ja-JP" sz="80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I</a:t>
            </a:r>
            <a:r>
              <a:rPr kumimoji="1" lang="en-US" altLang="ja-JP" sz="8000" b="1" dirty="0" smtClean="0">
                <a:solidFill>
                  <a:srgbClr val="FFC000"/>
                </a:solidFill>
                <a:latin typeface="Ink Free" panose="03080402000500000000" pitchFamily="66" charset="0"/>
              </a:rPr>
              <a:t>T</a:t>
            </a:r>
            <a:r>
              <a:rPr kumimoji="1" lang="en-US" altLang="ja-JP" sz="8000" b="1" dirty="0" smtClean="0">
                <a:solidFill>
                  <a:srgbClr val="00B050"/>
                </a:solidFill>
                <a:latin typeface="Ink Free" panose="03080402000500000000" pitchFamily="66" charset="0"/>
              </a:rPr>
              <a:t>!</a:t>
            </a:r>
            <a:r>
              <a:rPr kumimoji="1" lang="en-US" altLang="ja-JP" sz="80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!</a:t>
            </a:r>
            <a:r>
              <a:rPr kumimoji="1" lang="en-US" altLang="ja-JP" sz="80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!</a:t>
            </a:r>
            <a:r>
              <a:rPr kumimoji="1" lang="en-US" altLang="ja-JP" sz="8000" b="1" dirty="0" smtClean="0">
                <a:solidFill>
                  <a:srgbClr val="FFFF00"/>
                </a:solidFill>
                <a:latin typeface="Ink Free" panose="03080402000500000000" pitchFamily="66" charset="0"/>
              </a:rPr>
              <a:t>!</a:t>
            </a:r>
            <a:r>
              <a:rPr kumimoji="1" lang="en-US" altLang="ja-JP" sz="8000" b="1" dirty="0" smtClean="0">
                <a:solidFill>
                  <a:srgbClr val="FFC000"/>
                </a:solidFill>
                <a:latin typeface="Ink Free" panose="03080402000500000000" pitchFamily="66" charset="0"/>
              </a:rPr>
              <a:t>!</a:t>
            </a:r>
            <a:r>
              <a:rPr kumimoji="1" lang="en-US" altLang="ja-JP" sz="8000" b="1" dirty="0" smtClean="0">
                <a:solidFill>
                  <a:srgbClr val="FF3399"/>
                </a:solidFill>
                <a:latin typeface="Ink Free" panose="03080402000500000000" pitchFamily="66" charset="0"/>
              </a:rPr>
              <a:t>!</a:t>
            </a:r>
            <a:r>
              <a:rPr kumimoji="1" lang="en-US" altLang="ja-JP" sz="8000" b="1" dirty="0" smtClean="0">
                <a:latin typeface="Ink Free" panose="03080402000500000000" pitchFamily="66" charset="0"/>
              </a:rPr>
              <a:t> </a:t>
            </a:r>
            <a:endParaRPr kumimoji="1" lang="ja-JP" altLang="en-US" sz="8000" b="1" dirty="0">
              <a:latin typeface="Ink Free" panose="03080402000500000000" pitchFamily="66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4705874" y="5113967"/>
            <a:ext cx="2675660" cy="10117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 smtClean="0">
                <a:latin typeface="Ink Free" panose="03080402000500000000" pitchFamily="66" charset="0"/>
              </a:rPr>
              <a:t>FINISH </a:t>
            </a:r>
            <a:endParaRPr kumimoji="1" lang="ja-JP" altLang="en-US" sz="4000" b="1" dirty="0">
              <a:latin typeface="Ink Free" panose="03080402000500000000" pitchFamily="66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1477349" y="6440405"/>
            <a:ext cx="2161544" cy="59377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Go Blue Team</a:t>
            </a:r>
            <a:endParaRPr kumimoji="1" lang="ja-JP" altLang="en-US" sz="2400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0276668" y="1246812"/>
            <a:ext cx="2401363" cy="59377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FFFF00"/>
                </a:solidFill>
                <a:latin typeface="Ink Free" panose="03080402000500000000" pitchFamily="66" charset="0"/>
              </a:rPr>
              <a:t>Go Yellow Team</a:t>
            </a:r>
            <a:endParaRPr kumimoji="1" lang="ja-JP" altLang="en-US" sz="2400" b="1" dirty="0">
              <a:solidFill>
                <a:srgbClr val="FFFF00"/>
              </a:solidFill>
              <a:latin typeface="Ink Free" panose="03080402000500000000" pitchFamily="66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101745" y="1627071"/>
            <a:ext cx="1974169" cy="64470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Go Red Team</a:t>
            </a:r>
            <a:endParaRPr kumimoji="1" lang="ja-JP" altLang="en-US" sz="2400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43" y="4432897"/>
            <a:ext cx="1686155" cy="1686155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965" y="4224583"/>
            <a:ext cx="1700063" cy="1700063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>
            <a:off x="4952233" y="366549"/>
            <a:ext cx="3037562" cy="29106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HIP </a:t>
            </a:r>
            <a:r>
              <a:rPr kumimoji="1" lang="en-US" altLang="ja-JP" sz="3600" b="1" dirty="0" err="1" smtClean="0">
                <a:solidFill>
                  <a:srgbClr val="7030A0"/>
                </a:solidFill>
                <a:latin typeface="Ink Free" panose="03080402000500000000" pitchFamily="66" charset="0"/>
              </a:rPr>
              <a:t>Hip</a:t>
            </a:r>
            <a:r>
              <a:rPr kumimoji="1" lang="en-US" altLang="ja-JP" sz="36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 HOORAY!! </a:t>
            </a:r>
            <a:endParaRPr kumimoji="1" lang="ja-JP" altLang="en-US" sz="3600" b="1" dirty="0">
              <a:solidFill>
                <a:srgbClr val="7030A0"/>
              </a:solidFill>
              <a:latin typeface="Ink Free" panose="03080402000500000000" pitchFamily="66" charset="0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459807" y="2914701"/>
            <a:ext cx="1534070" cy="703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Don't stop!!! </a:t>
            </a:r>
            <a:endParaRPr kumimoji="1" lang="ja-JP" altLang="en-US" sz="2400" b="1" dirty="0">
              <a:solidFill>
                <a:srgbClr val="7030A0"/>
              </a:solidFill>
              <a:latin typeface="Ink Free" panose="03080402000500000000" pitchFamily="66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970674" y="6222882"/>
            <a:ext cx="6788557" cy="811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Which team will be the champions? </a:t>
            </a:r>
            <a:endParaRPr kumimoji="1" lang="ja-JP" altLang="en-US" sz="2800" b="1" dirty="0">
              <a:solidFill>
                <a:srgbClr val="7030A0"/>
              </a:solidFill>
              <a:latin typeface="Ink Free" panose="03080402000500000000" pitchFamily="66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691614" y="4638201"/>
            <a:ext cx="2270002" cy="593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Go!!</a:t>
            </a:r>
          </a:p>
          <a:p>
            <a:pPr algn="ctr"/>
            <a:r>
              <a:rPr kumimoji="1" lang="en-US" altLang="ja-JP" sz="32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Go!!</a:t>
            </a:r>
          </a:p>
          <a:p>
            <a:pPr algn="ctr"/>
            <a:r>
              <a:rPr kumimoji="1" lang="en-US" altLang="ja-JP" sz="32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Go!! </a:t>
            </a:r>
            <a:endParaRPr kumimoji="1" lang="ja-JP" altLang="en-US" sz="3200" b="1" dirty="0">
              <a:solidFill>
                <a:srgbClr val="7030A0"/>
              </a:solidFill>
              <a:latin typeface="Ink Free" panose="03080402000500000000" pitchFamily="66" charset="0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8474" y="8213182"/>
            <a:ext cx="1358611" cy="135861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00" y="6545843"/>
            <a:ext cx="2568250" cy="1638856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26" y="78784"/>
            <a:ext cx="2473958" cy="146491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38584" y="7268153"/>
            <a:ext cx="1722965" cy="1400420"/>
          </a:xfrm>
          <a:prstGeom prst="rect">
            <a:avLst/>
          </a:prstGeom>
        </p:spPr>
      </p:pic>
      <p:sp>
        <p:nvSpPr>
          <p:cNvPr id="34" name="正方形/長方形 33"/>
          <p:cNvSpPr/>
          <p:nvPr/>
        </p:nvSpPr>
        <p:spPr>
          <a:xfrm>
            <a:off x="13010489" y="3959251"/>
            <a:ext cx="1722965" cy="3169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latin typeface="Ink Free" panose="03080402000500000000" pitchFamily="66" charset="0"/>
              </a:rPr>
              <a:t>STRENGTH!!</a:t>
            </a:r>
            <a:endParaRPr kumimoji="1" lang="ja-JP" altLang="en-US" sz="2000" b="1" dirty="0">
              <a:latin typeface="Ink Free" panose="03080402000500000000" pitchFamily="66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156413" y="4129216"/>
            <a:ext cx="1722965" cy="3169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latin typeface="Ink Free" panose="03080402000500000000" pitchFamily="66" charset="0"/>
              </a:rPr>
              <a:t>TEAM WORK!!</a:t>
            </a:r>
            <a:endParaRPr kumimoji="1" lang="ja-JP" altLang="en-US" sz="2000" b="1" dirty="0">
              <a:latin typeface="Ink Free" panose="03080402000500000000" pitchFamily="66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7769822" y="8253867"/>
            <a:ext cx="2728320" cy="351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latin typeface="Ink Free" panose="03080402000500000000" pitchFamily="66" charset="0"/>
              </a:rPr>
              <a:t>WAVE YOUR FLAG!!</a:t>
            </a:r>
            <a:endParaRPr kumimoji="1" lang="ja-JP" altLang="en-US" sz="2000" b="1" dirty="0">
              <a:latin typeface="Ink Free" panose="03080402000500000000" pitchFamily="66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749877" y="4933153"/>
            <a:ext cx="5001334" cy="14597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err="1" smtClean="0">
                <a:solidFill>
                  <a:srgbClr val="7030A0"/>
                </a:solidFill>
                <a:latin typeface="Ink Free" panose="03080402000500000000" pitchFamily="66" charset="0"/>
              </a:rPr>
              <a:t>Ganbare</a:t>
            </a:r>
            <a:endParaRPr kumimoji="1" lang="en-US" altLang="ja-JP" sz="3200" b="1" dirty="0" smtClean="0">
              <a:solidFill>
                <a:srgbClr val="7030A0"/>
              </a:solidFill>
              <a:latin typeface="Ink Free" panose="03080402000500000000" pitchFamily="66" charset="0"/>
            </a:endParaRPr>
          </a:p>
          <a:p>
            <a:pPr algn="ctr"/>
            <a:r>
              <a:rPr kumimoji="1" lang="en-US" altLang="ja-JP" sz="32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 </a:t>
            </a:r>
            <a:r>
              <a:rPr kumimoji="1" lang="en-US" altLang="ja-JP" sz="32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[SCHOOL NAME] </a:t>
            </a:r>
            <a:r>
              <a:rPr kumimoji="1" lang="en-US" altLang="ja-JP" sz="32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Students!!!! </a:t>
            </a:r>
            <a:endParaRPr kumimoji="1" lang="ja-JP" altLang="en-US" sz="3200" b="1" dirty="0">
              <a:solidFill>
                <a:srgbClr val="7030A0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655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137</Words>
  <Application>Microsoft Office PowerPoint</Application>
  <PresentationFormat>ユーザー設定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Ink Free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広島市教育委員会</dc:creator>
  <cp:lastModifiedBy>木村　麻里花</cp:lastModifiedBy>
  <cp:revision>13</cp:revision>
  <cp:lastPrinted>2023-09-19T04:59:55Z</cp:lastPrinted>
  <dcterms:created xsi:type="dcterms:W3CDTF">2023-06-15T02:15:44Z</dcterms:created>
  <dcterms:modified xsi:type="dcterms:W3CDTF">2023-09-20T06:56:03Z</dcterms:modified>
</cp:coreProperties>
</file>