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2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2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5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8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6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3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0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8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C02D5-AF04-4ABD-BE3E-B2BDFE348C1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1587-A0D8-4CAB-AE1A-993852A7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-104503" y="145586"/>
            <a:ext cx="12435840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You:</a:t>
            </a: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Excuse me. Could you tell me how to get to ____________________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4572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	Station?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4572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Man:</a:t>
            </a: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Sure. Take the _________________ Line to</a:t>
            </a:r>
            <a:r>
              <a:rPr kumimoji="0" lang="en-US" altLang="en-US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______________________</a:t>
            </a:r>
            <a:endParaRPr lang="en-US" altLang="en-US" sz="2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4572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	_________________________, and change trains there.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4572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You:</a:t>
            </a: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I see. Which line should I take from ___________________________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4572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	_________________________?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4572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Man:</a:t>
            </a: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Take the ___________________ Line. _________________________ is</a:t>
            </a:r>
          </a:p>
          <a:p>
            <a:pPr marL="0" marR="0" lvl="0" indent="4572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	____________ stop(s) from ____________________________ Station.</a:t>
            </a:r>
            <a:endParaRPr kumimoji="0" lang="en-US" alt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4572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You:</a:t>
            </a: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	Thank you very much.</a:t>
            </a:r>
          </a:p>
          <a:p>
            <a:pPr lvl="0">
              <a:lnSpc>
                <a:spcPct val="150000"/>
              </a:lnSpc>
            </a:pPr>
            <a:r>
              <a:rPr kumimoji="0" lang="en-US" alt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Man:</a:t>
            </a: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My pleasure.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9832793" y="11196323"/>
            <a:ext cx="2305731" cy="783590"/>
            <a:chOff x="0" y="0"/>
            <a:chExt cx="4304444" cy="78406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6754" y="0"/>
              <a:ext cx="1837690" cy="77343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657"/>
            <a:stretch/>
          </p:blipFill>
          <p:spPr bwMode="auto">
            <a:xfrm>
              <a:off x="1637414" y="10632"/>
              <a:ext cx="888365" cy="77343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661" r="51657"/>
            <a:stretch/>
          </p:blipFill>
          <p:spPr bwMode="auto">
            <a:xfrm>
              <a:off x="818707" y="240043"/>
              <a:ext cx="888365" cy="54401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661" r="51657"/>
            <a:stretch/>
          </p:blipFill>
          <p:spPr bwMode="auto">
            <a:xfrm>
              <a:off x="0" y="240043"/>
              <a:ext cx="888365" cy="54401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9" name="グループ化 8"/>
          <p:cNvGrpSpPr/>
          <p:nvPr/>
        </p:nvGrpSpPr>
        <p:grpSpPr>
          <a:xfrm>
            <a:off x="2398213" y="11172828"/>
            <a:ext cx="2305731" cy="783590"/>
            <a:chOff x="0" y="0"/>
            <a:chExt cx="4304444" cy="784062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6754" y="0"/>
              <a:ext cx="1837690" cy="773430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657"/>
            <a:stretch/>
          </p:blipFill>
          <p:spPr bwMode="auto">
            <a:xfrm>
              <a:off x="1637414" y="10632"/>
              <a:ext cx="888365" cy="77343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661" r="51657"/>
            <a:stretch/>
          </p:blipFill>
          <p:spPr bwMode="auto">
            <a:xfrm>
              <a:off x="818707" y="240043"/>
              <a:ext cx="888365" cy="54401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661" r="51657"/>
            <a:stretch/>
          </p:blipFill>
          <p:spPr bwMode="auto">
            <a:xfrm>
              <a:off x="0" y="240043"/>
              <a:ext cx="888365" cy="54401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0" name="テキスト ボックス 19"/>
          <p:cNvSpPr txBox="1"/>
          <p:nvPr/>
        </p:nvSpPr>
        <p:spPr>
          <a:xfrm>
            <a:off x="9432056" y="261700"/>
            <a:ext cx="1678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Tamura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10856" y="1357529"/>
            <a:ext cx="1678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Kosei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630081" y="1357529"/>
            <a:ext cx="25556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Omi-</a:t>
            </a:r>
            <a:r>
              <a:rPr lang="en-US" sz="25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Shiotsu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25368" y="2119529"/>
            <a:ext cx="1678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Station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630080" y="2865056"/>
            <a:ext cx="23572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Omi-</a:t>
            </a:r>
            <a:r>
              <a:rPr lang="en-US" sz="25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Shiotsu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074696" y="3469353"/>
            <a:ext cx="1678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Station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75946" y="4198279"/>
            <a:ext cx="1678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Hokuriku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45869" y="4187653"/>
            <a:ext cx="1678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Tamura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95886" y="4978683"/>
            <a:ext cx="25690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Omi-</a:t>
            </a:r>
            <a:r>
              <a:rPr lang="en-US" sz="25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Shiotsu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20685" y="4971426"/>
            <a:ext cx="14755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seven</a:t>
            </a:r>
            <a:endParaRPr lang="en-US" sz="2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71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97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レイク イアン</dc:creator>
  <cp:lastModifiedBy>レイク イアン</cp:lastModifiedBy>
  <cp:revision>4</cp:revision>
  <dcterms:created xsi:type="dcterms:W3CDTF">2023-11-15T02:42:18Z</dcterms:created>
  <dcterms:modified xsi:type="dcterms:W3CDTF">2023-11-15T03:12:34Z</dcterms:modified>
</cp:coreProperties>
</file>