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144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E57-3DB6-4A7B-ACC6-D6510C6F1C8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6400-E32F-42B5-91A2-75041CCB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230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E57-3DB6-4A7B-ACC6-D6510C6F1C8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6400-E32F-42B5-91A2-75041CCB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94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E57-3DB6-4A7B-ACC6-D6510C6F1C8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6400-E32F-42B5-91A2-75041CCB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8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E57-3DB6-4A7B-ACC6-D6510C6F1C8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6400-E32F-42B5-91A2-75041CCB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58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E57-3DB6-4A7B-ACC6-D6510C6F1C8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6400-E32F-42B5-91A2-75041CCB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E57-3DB6-4A7B-ACC6-D6510C6F1C8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6400-E32F-42B5-91A2-75041CCB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679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E57-3DB6-4A7B-ACC6-D6510C6F1C8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6400-E32F-42B5-91A2-75041CCB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25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E57-3DB6-4A7B-ACC6-D6510C6F1C8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6400-E32F-42B5-91A2-75041CCB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06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E57-3DB6-4A7B-ACC6-D6510C6F1C8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6400-E32F-42B5-91A2-75041CCB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4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E57-3DB6-4A7B-ACC6-D6510C6F1C8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6400-E32F-42B5-91A2-75041CCB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65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DCE57-3DB6-4A7B-ACC6-D6510C6F1C8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E6400-E32F-42B5-91A2-75041CCB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51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DCE57-3DB6-4A7B-ACC6-D6510C6F1C83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E6400-E32F-42B5-91A2-75041CCB54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4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D2D8EE-FB8D-4112-9E0F-375FF379F57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215" t="14751" r="19654" b="8556"/>
          <a:stretch/>
        </p:blipFill>
        <p:spPr>
          <a:xfrm>
            <a:off x="0" y="1377481"/>
            <a:ext cx="4335780" cy="3059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649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Deventer Rebecca</dc:creator>
  <cp:lastModifiedBy>van Deventer Rebecca</cp:lastModifiedBy>
  <cp:revision>2</cp:revision>
  <cp:lastPrinted>2020-05-27T04:58:26Z</cp:lastPrinted>
  <dcterms:created xsi:type="dcterms:W3CDTF">2020-05-27T04:50:38Z</dcterms:created>
  <dcterms:modified xsi:type="dcterms:W3CDTF">2020-05-27T13:21:49Z</dcterms:modified>
</cp:coreProperties>
</file>