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6" d="100"/>
          <a:sy n="46" d="100"/>
        </p:scale>
        <p:origin x="2322" y="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8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7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3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5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0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4F3E2-DD27-4359-8C5F-9BA89EFA9ED4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1B2FF-1E86-428D-940E-6C5B189E0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7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632" y="344488"/>
            <a:ext cx="6624736" cy="2771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Teaching Subject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632" y="3477703"/>
            <a:ext cx="6624736" cy="28434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Middle School Club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6632" y="6609184"/>
            <a:ext cx="6624736" cy="280831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Middle School </a:t>
            </a:r>
          </a:p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Favorite Subject</a:t>
            </a:r>
            <a:endParaRPr lang="en-US" sz="4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6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632" y="165335"/>
            <a:ext cx="6624736" cy="28434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Middle School </a:t>
            </a:r>
          </a:p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Disliked Subject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6632" y="3477703"/>
            <a:ext cx="6624736" cy="291545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Current “My Boom”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6632" y="6790071"/>
            <a:ext cx="6624736" cy="28434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If not a teacher, what did you want to be?</a:t>
            </a:r>
            <a:endParaRPr lang="en-US" sz="4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9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632" y="165335"/>
            <a:ext cx="6624736" cy="2771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Current Club Activity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0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6632" y="165335"/>
            <a:ext cx="6624736" cy="946818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This teacher </a:t>
            </a:r>
            <a:r>
              <a:rPr lang="en-US" sz="90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is…</a:t>
            </a:r>
            <a:endParaRPr lang="en-US" sz="9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90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9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90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4" y="6250522"/>
            <a:ext cx="5662348" cy="3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7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</Words>
  <Application>Microsoft Office PowerPoint</Application>
  <PresentationFormat>A4 210 x 297 mm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Pines C</dc:creator>
  <cp:lastModifiedBy>チャンブリス イマニュエル ジョサイアー</cp:lastModifiedBy>
  <cp:revision>13</cp:revision>
  <cp:lastPrinted>2020-06-10T23:27:11Z</cp:lastPrinted>
  <dcterms:created xsi:type="dcterms:W3CDTF">2019-11-15T01:40:00Z</dcterms:created>
  <dcterms:modified xsi:type="dcterms:W3CDTF">2020-06-10T23:28:31Z</dcterms:modified>
</cp:coreProperties>
</file>