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75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0" r:id="rId13"/>
    <p:sldId id="271" r:id="rId14"/>
    <p:sldId id="269" r:id="rId15"/>
    <p:sldId id="276" r:id="rId16"/>
    <p:sldId id="277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7C8B-83FC-4AE1-AA0A-BF34EC579C24}" type="datetimeFigureOut">
              <a:rPr kumimoji="1" lang="ja-JP" altLang="en-US" smtClean="0"/>
              <a:pPr/>
              <a:t>2022/2/3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BODY PARTS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7074" y="1563115"/>
            <a:ext cx="2673827" cy="4456379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body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98678" y="1556792"/>
            <a:ext cx="2485345" cy="453650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arms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9135" y="1422375"/>
            <a:ext cx="3969706" cy="474428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legs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0201" y="1916832"/>
            <a:ext cx="2116409" cy="374441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hands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58864" y="1727237"/>
            <a:ext cx="3754263" cy="417727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feet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44977" y="1702752"/>
            <a:ext cx="3284782" cy="434601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neck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0178" y="1628799"/>
            <a:ext cx="4566078" cy="450546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hips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0178" y="1726975"/>
            <a:ext cx="4566078" cy="43091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head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836" y="1928681"/>
            <a:ext cx="4320480" cy="386473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6600" dirty="0" smtClean="0"/>
              <a:t>shoulders</a:t>
            </a:r>
            <a:endParaRPr kumimoji="1" lang="ja-JP" altLang="en-US" sz="66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2769" y="1506231"/>
            <a:ext cx="3982437" cy="45109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knees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2081" y="1527966"/>
            <a:ext cx="4643853" cy="481195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toes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96071" y="1486917"/>
            <a:ext cx="1967881" cy="49685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eyes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3466" y="1851524"/>
            <a:ext cx="7220942" cy="42244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ears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9019" y="1887497"/>
            <a:ext cx="3509938" cy="37353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mouth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67996" y="1806663"/>
            <a:ext cx="3496039" cy="432678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nose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0022" y="1700808"/>
            <a:ext cx="4494002" cy="449400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17</Words>
  <Application>Microsoft Office PowerPoint</Application>
  <PresentationFormat>画面に合わせる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BODY PARTS</vt:lpstr>
      <vt:lpstr>head</vt:lpstr>
      <vt:lpstr>shoulders</vt:lpstr>
      <vt:lpstr>knees</vt:lpstr>
      <vt:lpstr>toes</vt:lpstr>
      <vt:lpstr>eyes</vt:lpstr>
      <vt:lpstr>ears</vt:lpstr>
      <vt:lpstr>mouth</vt:lpstr>
      <vt:lpstr>nose</vt:lpstr>
      <vt:lpstr>body</vt:lpstr>
      <vt:lpstr>arms</vt:lpstr>
      <vt:lpstr>legs</vt:lpstr>
      <vt:lpstr>hands</vt:lpstr>
      <vt:lpstr>feet</vt:lpstr>
      <vt:lpstr>neck</vt:lpstr>
      <vt:lpstr>hips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cheeseburger</dc:title>
  <dc:creator>草柳　翔</dc:creator>
  <cp:lastModifiedBy>　草柳　翔</cp:lastModifiedBy>
  <cp:revision>32</cp:revision>
  <dcterms:created xsi:type="dcterms:W3CDTF">2021-06-14T00:10:24Z</dcterms:created>
  <dcterms:modified xsi:type="dcterms:W3CDTF">2022-02-03T03:04:20Z</dcterms:modified>
</cp:coreProperties>
</file>